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7"/>
  </p:notesMasterIdLst>
  <p:sldIdLst>
    <p:sldId id="259" r:id="rId2"/>
    <p:sldId id="399" r:id="rId3"/>
    <p:sldId id="400" r:id="rId4"/>
    <p:sldId id="401" r:id="rId5"/>
    <p:sldId id="402" r:id="rId6"/>
    <p:sldId id="382" r:id="rId7"/>
    <p:sldId id="395" r:id="rId8"/>
    <p:sldId id="396" r:id="rId9"/>
    <p:sldId id="393" r:id="rId10"/>
    <p:sldId id="386" r:id="rId11"/>
    <p:sldId id="405" r:id="rId12"/>
    <p:sldId id="407" r:id="rId13"/>
    <p:sldId id="406" r:id="rId14"/>
    <p:sldId id="381" r:id="rId15"/>
    <p:sldId id="385" r:id="rId16"/>
    <p:sldId id="388" r:id="rId17"/>
    <p:sldId id="390" r:id="rId18"/>
    <p:sldId id="384" r:id="rId19"/>
    <p:sldId id="404" r:id="rId20"/>
    <p:sldId id="403" r:id="rId21"/>
    <p:sldId id="355" r:id="rId22"/>
    <p:sldId id="358" r:id="rId23"/>
    <p:sldId id="357" r:id="rId24"/>
    <p:sldId id="333" r:id="rId25"/>
    <p:sldId id="3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Julie Houle" initials="AH" lastIdx="3" clrIdx="0">
    <p:extLst>
      <p:ext uri="{19B8F6BF-5375-455C-9EA6-DF929625EA0E}">
        <p15:presenceInfo xmlns:p15="http://schemas.microsoft.com/office/powerpoint/2012/main" userId="S::ahoule@uottawa.ca::fa3a3936-edda-44a5-ae15-d11533cd15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87"/>
    <p:restoredTop sz="84019" autoAdjust="0"/>
  </p:normalViewPr>
  <p:slideViewPr>
    <p:cSldViewPr snapToGrid="0" snapToObjects="1">
      <p:cViewPr varScale="1">
        <p:scale>
          <a:sx n="92" d="100"/>
          <a:sy n="92" d="100"/>
        </p:scale>
        <p:origin x="14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E3C1C8-8271-B44F-B99E-D104BDCD977B}" type="datetimeFigureOut">
              <a:rPr lang="en-US" smtClean="0"/>
              <a:t>7/28/2020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00D3B-83AE-6449-BC2F-507837625F18}" type="slidenum">
              <a:rPr lang="en-US" smtClean="0"/>
              <a:t>‹#›</a:t>
            </a:fld>
            <a:endParaRPr lang="en-US"/>
          </a:p>
        </p:txBody>
      </p:sp>
    </p:spTree>
    <p:extLst>
      <p:ext uri="{BB962C8B-B14F-4D97-AF65-F5344CB8AC3E}">
        <p14:creationId xmlns:p14="http://schemas.microsoft.com/office/powerpoint/2010/main" val="65207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FAE7FA-676A-4935-A310-2B3A8747B9FF}" type="slidenum">
              <a:rPr lang="en-CA" smtClean="0"/>
              <a:t>1</a:t>
            </a:fld>
            <a:endParaRPr lang="en-CA" dirty="0"/>
          </a:p>
        </p:txBody>
      </p:sp>
    </p:spTree>
    <p:extLst>
      <p:ext uri="{BB962C8B-B14F-4D97-AF65-F5344CB8AC3E}">
        <p14:creationId xmlns:p14="http://schemas.microsoft.com/office/powerpoint/2010/main" val="2732304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Nobody knows your presentation or your work more than you</a:t>
            </a:r>
          </a:p>
          <a:p>
            <a:r>
              <a:rPr lang="en-CA" dirty="0"/>
              <a:t>Question yourself on each slide and anticipate what the audience might ask, and prepare for it</a:t>
            </a:r>
          </a:p>
          <a:p>
            <a:r>
              <a:rPr lang="en-CA" dirty="0"/>
              <a:t>There’s nothing wrong with not knowing, it’s better to say I don’t know then to give a baffled response</a:t>
            </a:r>
          </a:p>
          <a:p>
            <a:r>
              <a:rPr lang="en-CA" dirty="0"/>
              <a:t>Don’t be afraid of asking the audience questions, it’s a great way to collect new ideas for your own work</a:t>
            </a:r>
          </a:p>
        </p:txBody>
      </p:sp>
      <p:sp>
        <p:nvSpPr>
          <p:cNvPr id="4" name="Slide Number Placeholder 3"/>
          <p:cNvSpPr>
            <a:spLocks noGrp="1"/>
          </p:cNvSpPr>
          <p:nvPr>
            <p:ph type="sldNum" sz="quarter" idx="5"/>
          </p:nvPr>
        </p:nvSpPr>
        <p:spPr/>
        <p:txBody>
          <a:bodyPr/>
          <a:lstStyle/>
          <a:p>
            <a:fld id="{2CFAE7FA-676A-4935-A310-2B3A8747B9FF}" type="slidenum">
              <a:rPr lang="en-CA" smtClean="0"/>
              <a:t>10</a:t>
            </a:fld>
            <a:endParaRPr lang="en-CA" dirty="0"/>
          </a:p>
        </p:txBody>
      </p:sp>
    </p:spTree>
    <p:extLst>
      <p:ext uri="{BB962C8B-B14F-4D97-AF65-F5344CB8AC3E}">
        <p14:creationId xmlns:p14="http://schemas.microsoft.com/office/powerpoint/2010/main" val="1894716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all intimidated by the idea of a virtual presentation, whether its anxiety about the unfamiliar technology, or being in the spotlight and not able to see how the audience is reacting</a:t>
            </a:r>
          </a:p>
          <a:p>
            <a:r>
              <a:rPr lang="en-US" dirty="0"/>
              <a:t>Whether we like it or not, virtual presentations are here and will be in our future…so it’s best to face your fear and improve your presentation style, the skills are developed with experience</a:t>
            </a:r>
          </a:p>
          <a:p>
            <a:r>
              <a:rPr lang="en-US" dirty="0"/>
              <a:t>Once you pick your platform, and familiarize yourself with the technology, all other aspects of presentation and communication skills are the same as a live presentation…the only challenge is keeping the audience engaged when they are not stuck in a room with you</a:t>
            </a:r>
          </a:p>
          <a:p>
            <a:r>
              <a:rPr lang="en-US" dirty="0"/>
              <a:t>Use your imagination and creativity and figure out ways to captivate them, start with whatever you are comfortable with and see how it goes</a:t>
            </a:r>
          </a:p>
        </p:txBody>
      </p:sp>
      <p:sp>
        <p:nvSpPr>
          <p:cNvPr id="4" name="Slide Number Placeholder 3"/>
          <p:cNvSpPr>
            <a:spLocks noGrp="1"/>
          </p:cNvSpPr>
          <p:nvPr>
            <p:ph type="sldNum" sz="quarter" idx="5"/>
          </p:nvPr>
        </p:nvSpPr>
        <p:spPr/>
        <p:txBody>
          <a:bodyPr/>
          <a:lstStyle/>
          <a:p>
            <a:fld id="{2CFAE7FA-676A-4935-A310-2B3A8747B9FF}" type="slidenum">
              <a:rPr lang="en-CA" smtClean="0"/>
              <a:t>11</a:t>
            </a:fld>
            <a:endParaRPr lang="en-CA" dirty="0"/>
          </a:p>
        </p:txBody>
      </p:sp>
    </p:spTree>
    <p:extLst>
      <p:ext uri="{BB962C8B-B14F-4D97-AF65-F5344CB8AC3E}">
        <p14:creationId xmlns:p14="http://schemas.microsoft.com/office/powerpoint/2010/main" val="4257064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challenges to connecting with a virtual audience: in a live session the audience is stuck with you and easier to keep them engaged, for virtual session more opportunities for audience to drift away, get distracted by other home or work priorities</a:t>
            </a:r>
          </a:p>
          <a:p>
            <a:r>
              <a:rPr lang="en-US" dirty="0"/>
              <a:t>Engage audience every 10 minutes with some activity: chats, polls, raising hands to survey, </a:t>
            </a:r>
            <a:r>
              <a:rPr lang="en-US" dirty="0" err="1"/>
              <a:t>etc</a:t>
            </a:r>
            <a:r>
              <a:rPr lang="en-US" dirty="0"/>
              <a:t>…</a:t>
            </a:r>
          </a:p>
          <a:p>
            <a:r>
              <a:rPr lang="en-US" dirty="0"/>
              <a:t>Always practice with the same technical configurations and location that you will use for the actual presentation, test your internet signal before starting, poor sound or technical glitches annoy audience and they will leave</a:t>
            </a:r>
          </a:p>
          <a:p>
            <a:r>
              <a:rPr lang="en-US" dirty="0"/>
              <a:t>Be energetic and animated, or audience will disengage and tune out</a:t>
            </a:r>
          </a:p>
          <a:p>
            <a:r>
              <a:rPr lang="en-US" dirty="0"/>
              <a:t>If possible, have someone moderate chat…especially for larger audiences</a:t>
            </a:r>
          </a:p>
          <a:p>
            <a:r>
              <a:rPr lang="en-US" dirty="0"/>
              <a:t>There are many tips and ideas online if you look for ways to deliver a virtual talk</a:t>
            </a:r>
          </a:p>
        </p:txBody>
      </p:sp>
      <p:sp>
        <p:nvSpPr>
          <p:cNvPr id="4" name="Slide Number Placeholder 3"/>
          <p:cNvSpPr>
            <a:spLocks noGrp="1"/>
          </p:cNvSpPr>
          <p:nvPr>
            <p:ph type="sldNum" sz="quarter" idx="5"/>
          </p:nvPr>
        </p:nvSpPr>
        <p:spPr/>
        <p:txBody>
          <a:bodyPr/>
          <a:lstStyle/>
          <a:p>
            <a:fld id="{2CFAE7FA-676A-4935-A310-2B3A8747B9FF}" type="slidenum">
              <a:rPr lang="en-CA" smtClean="0"/>
              <a:t>12</a:t>
            </a:fld>
            <a:endParaRPr lang="en-CA" dirty="0"/>
          </a:p>
        </p:txBody>
      </p:sp>
    </p:spTree>
    <p:extLst>
      <p:ext uri="{BB962C8B-B14F-4D97-AF65-F5344CB8AC3E}">
        <p14:creationId xmlns:p14="http://schemas.microsoft.com/office/powerpoint/2010/main" val="4257064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make the mistake of thinking you are not presenting in person, so it doesn’t matter what you look like…appearances matter, and looking unprofessional is the easiest way to turn people away</a:t>
            </a:r>
          </a:p>
          <a:p>
            <a:r>
              <a:rPr lang="en-US" dirty="0"/>
              <a:t>If you want people to respect you and take you seriously, pay close attention to what you are wearing, the clutter behind you, the lighting, the position you take in the screen…make it easier for your audience to pay attention to your talk by limiting any distractions</a:t>
            </a:r>
          </a:p>
          <a:p>
            <a:r>
              <a:rPr lang="en-US" dirty="0"/>
              <a:t>Practice your positioning and distance in the camera, you want your head, neck and shoulders to show and at the right level…not just a head shot and not angled from up or down (nobody wants to look up your nose for an entire presentation, and your face will look blown up from a down angle), people connect with faces so you can’t be too far away either</a:t>
            </a:r>
          </a:p>
          <a:p>
            <a:r>
              <a:rPr lang="en-US" dirty="0"/>
              <a:t>Record your presentation during a dry run, see what you like and don’t like, and adjust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Standing to present keeps you focused and allows you to use good presentation delivery skills</a:t>
            </a:r>
          </a:p>
          <a:p>
            <a:endParaRPr lang="en-US" dirty="0"/>
          </a:p>
        </p:txBody>
      </p:sp>
      <p:sp>
        <p:nvSpPr>
          <p:cNvPr id="4" name="Slide Number Placeholder 3"/>
          <p:cNvSpPr>
            <a:spLocks noGrp="1"/>
          </p:cNvSpPr>
          <p:nvPr>
            <p:ph type="sldNum" sz="quarter" idx="5"/>
          </p:nvPr>
        </p:nvSpPr>
        <p:spPr/>
        <p:txBody>
          <a:bodyPr/>
          <a:lstStyle/>
          <a:p>
            <a:fld id="{2CFAE7FA-676A-4935-A310-2B3A8747B9FF}" type="slidenum">
              <a:rPr lang="en-CA" smtClean="0"/>
              <a:t>13</a:t>
            </a:fld>
            <a:endParaRPr lang="en-CA" dirty="0"/>
          </a:p>
        </p:txBody>
      </p:sp>
    </p:spTree>
    <p:extLst>
      <p:ext uri="{BB962C8B-B14F-4D97-AF65-F5344CB8AC3E}">
        <p14:creationId xmlns:p14="http://schemas.microsoft.com/office/powerpoint/2010/main" val="3319479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u="none" strike="noStrike" kern="1200" dirty="0">
                <a:solidFill>
                  <a:schemeClr val="tx1"/>
                </a:solidFill>
                <a:effectLst/>
                <a:latin typeface="+mn-lt"/>
                <a:ea typeface="+mn-ea"/>
                <a:cs typeface="+mn-cs"/>
              </a:rPr>
              <a:t>An effective way to begin any talk</a:t>
            </a:r>
            <a:r>
              <a:rPr lang="en-CA" sz="1200" b="0" i="0" u="none" strike="noStrike" kern="1200" dirty="0">
                <a:solidFill>
                  <a:schemeClr val="tx1"/>
                </a:solidFill>
                <a:effectLst/>
                <a:latin typeface="+mn-lt"/>
                <a:ea typeface="+mn-ea"/>
                <a:cs typeface="+mn-cs"/>
              </a:rPr>
              <a:t>—interesting story, a surprising statistic, an unexpected observation, or a thought-provoking question. Think of TED TALKs</a:t>
            </a:r>
          </a:p>
          <a:p>
            <a:r>
              <a:rPr lang="en-CA" sz="1200" b="1" i="0" u="none" strike="noStrike" kern="1200" dirty="0">
                <a:solidFill>
                  <a:schemeClr val="tx1"/>
                </a:solidFill>
                <a:effectLst/>
                <a:latin typeface="+mn-lt"/>
                <a:ea typeface="+mn-ea"/>
                <a:cs typeface="+mn-cs"/>
              </a:rPr>
              <a:t>End your talk in a positive, constructive way</a:t>
            </a:r>
            <a:r>
              <a:rPr lang="en-CA" sz="1200" b="0" i="0" u="none" strike="noStrike" kern="1200" dirty="0">
                <a:solidFill>
                  <a:schemeClr val="tx1"/>
                </a:solidFill>
                <a:effectLst/>
                <a:latin typeface="+mn-lt"/>
                <a:ea typeface="+mn-ea"/>
                <a:cs typeface="+mn-cs"/>
              </a:rPr>
              <a:t>: a call to action; emphasize change; finish off a story or discussion from the start of your talk… audience needs a sense of closure.</a:t>
            </a:r>
          </a:p>
          <a:p>
            <a:r>
              <a:rPr lang="en-CA" b="1" dirty="0"/>
              <a:t>DON’T: </a:t>
            </a:r>
            <a:r>
              <a:rPr lang="en-CA" dirty="0"/>
              <a:t>look downwards or stare at podium, sit, read, stand still, speak in a monotone or mumble, get lost in details, not use visual aids, ignore audience reaction</a:t>
            </a:r>
          </a:p>
          <a:p>
            <a:r>
              <a:rPr lang="en-CA" b="1" dirty="0"/>
              <a:t>DO: </a:t>
            </a:r>
            <a:r>
              <a:rPr lang="en-CA" b="0" dirty="0"/>
              <a:t>stand, talk, move around, speak loud and clear towards audience, vary pitch of voice, make eye contact with audience, focus on main arguments and relevant points, use visual aids, summarize your points at beginning and end, mimic excellent speakers</a:t>
            </a:r>
            <a:endParaRPr lang="en-CA" b="1" dirty="0"/>
          </a:p>
          <a:p>
            <a:endParaRPr lang="en-CA" sz="1200" b="0" i="0" u="none" strike="noStrike"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2CFAE7FA-676A-4935-A310-2B3A8747B9FF}" type="slidenum">
              <a:rPr lang="en-CA" smtClean="0"/>
              <a:t>14</a:t>
            </a:fld>
            <a:endParaRPr lang="en-CA" dirty="0"/>
          </a:p>
        </p:txBody>
      </p:sp>
    </p:spTree>
    <p:extLst>
      <p:ext uri="{BB962C8B-B14F-4D97-AF65-F5344CB8AC3E}">
        <p14:creationId xmlns:p14="http://schemas.microsoft.com/office/powerpoint/2010/main" val="2168918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Limit the words on the slide, nobody should have to read, they won’t pay attention to what you are saying</a:t>
            </a:r>
          </a:p>
          <a:p>
            <a:r>
              <a:rPr lang="en-CA" dirty="0"/>
              <a:t>Words on slides should be understandable, limit abbreviations and technical jargon</a:t>
            </a:r>
          </a:p>
          <a:p>
            <a:r>
              <a:rPr lang="en-CA" dirty="0"/>
              <a:t>Make sure labels and axes titles are readable, small fonts that can’t be read should be avoided, if it needs to be that small then obviously doesn’t need to be there</a:t>
            </a:r>
          </a:p>
          <a:p>
            <a:r>
              <a:rPr lang="en-CA" dirty="0"/>
              <a:t>Avoid messy tables with endless columns and rows, if can’t be avoided highlight the section you want to emphasize, or crop out what’s not important</a:t>
            </a:r>
          </a:p>
          <a:p>
            <a:r>
              <a:rPr lang="en-CA" dirty="0"/>
              <a:t>Make two slides if needed</a:t>
            </a:r>
          </a:p>
        </p:txBody>
      </p:sp>
      <p:sp>
        <p:nvSpPr>
          <p:cNvPr id="4" name="Slide Number Placeholder 3"/>
          <p:cNvSpPr>
            <a:spLocks noGrp="1"/>
          </p:cNvSpPr>
          <p:nvPr>
            <p:ph type="sldNum" sz="quarter" idx="5"/>
          </p:nvPr>
        </p:nvSpPr>
        <p:spPr/>
        <p:txBody>
          <a:bodyPr/>
          <a:lstStyle/>
          <a:p>
            <a:fld id="{2CFAE7FA-676A-4935-A310-2B3A8747B9FF}" type="slidenum">
              <a:rPr lang="en-CA" smtClean="0"/>
              <a:t>15</a:t>
            </a:fld>
            <a:endParaRPr lang="en-CA" dirty="0"/>
          </a:p>
        </p:txBody>
      </p:sp>
    </p:spTree>
    <p:extLst>
      <p:ext uri="{BB962C8B-B14F-4D97-AF65-F5344CB8AC3E}">
        <p14:creationId xmlns:p14="http://schemas.microsoft.com/office/powerpoint/2010/main" val="186113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dirty="0">
                <a:latin typeface="Arial" panose="020B0604020202020204" pitchFamily="34" charset="0"/>
                <a:cs typeface="Arial" panose="020B0604020202020204" pitchFamily="34" charset="0"/>
              </a:rPr>
              <a:t>assertion-evidence slides help convey your message focussing on visual aids, limit words on slide</a:t>
            </a:r>
            <a:endParaRPr lang="en-US" b="0" dirty="0"/>
          </a:p>
        </p:txBody>
      </p:sp>
      <p:sp>
        <p:nvSpPr>
          <p:cNvPr id="4" name="Slide Number Placeholder 3"/>
          <p:cNvSpPr>
            <a:spLocks noGrp="1"/>
          </p:cNvSpPr>
          <p:nvPr>
            <p:ph type="sldNum" sz="quarter" idx="5"/>
          </p:nvPr>
        </p:nvSpPr>
        <p:spPr/>
        <p:txBody>
          <a:bodyPr/>
          <a:lstStyle/>
          <a:p>
            <a:fld id="{2CFAE7FA-676A-4935-A310-2B3A8747B9FF}" type="slidenum">
              <a:rPr lang="en-CA" smtClean="0"/>
              <a:t>16</a:t>
            </a:fld>
            <a:endParaRPr lang="en-CA" dirty="0"/>
          </a:p>
        </p:txBody>
      </p:sp>
    </p:spTree>
    <p:extLst>
      <p:ext uri="{BB962C8B-B14F-4D97-AF65-F5344CB8AC3E}">
        <p14:creationId xmlns:p14="http://schemas.microsoft.com/office/powerpoint/2010/main" val="1584134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 close attention to the words you use in your title; the message should be informative and clear…</a:t>
            </a:r>
          </a:p>
          <a:p>
            <a:endParaRPr lang="en-US" dirty="0"/>
          </a:p>
          <a:p>
            <a:endParaRPr lang="en-US" dirty="0"/>
          </a:p>
        </p:txBody>
      </p:sp>
      <p:sp>
        <p:nvSpPr>
          <p:cNvPr id="4" name="Slide Number Placeholder 3"/>
          <p:cNvSpPr>
            <a:spLocks noGrp="1"/>
          </p:cNvSpPr>
          <p:nvPr>
            <p:ph type="sldNum" sz="quarter" idx="5"/>
          </p:nvPr>
        </p:nvSpPr>
        <p:spPr/>
        <p:txBody>
          <a:bodyPr/>
          <a:lstStyle/>
          <a:p>
            <a:fld id="{2CFAE7FA-676A-4935-A310-2B3A8747B9FF}" type="slidenum">
              <a:rPr lang="en-CA" smtClean="0"/>
              <a:t>17</a:t>
            </a:fld>
            <a:endParaRPr lang="en-CA" dirty="0"/>
          </a:p>
        </p:txBody>
      </p:sp>
    </p:spTree>
    <p:extLst>
      <p:ext uri="{BB962C8B-B14F-4D97-AF65-F5344CB8AC3E}">
        <p14:creationId xmlns:p14="http://schemas.microsoft.com/office/powerpoint/2010/main" val="2230209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The Three Minute Thesis (3MT) competition is simple: in no more than three minutes (and not a second more!), you must communicate the key concepts and significance of your own research, while engaging the audience.</a:t>
            </a:r>
          </a:p>
          <a:p>
            <a:r>
              <a:rPr lang="en-CA" sz="1200" b="0" i="0" u="none" strike="noStrike" kern="1200" dirty="0">
                <a:solidFill>
                  <a:schemeClr val="tx1"/>
                </a:solidFill>
                <a:effectLst/>
                <a:latin typeface="+mn-lt"/>
                <a:ea typeface="+mn-ea"/>
                <a:cs typeface="+mn-cs"/>
              </a:rPr>
              <a:t>The 3MT competition can be tremendously enriching and is the perfect opportunity for you to develop your academic and personal communication skills. Members of the audience must be able to understand the passion behind your research, but also how your research can be useful today. Winners of the local 3MT competition receive cash prizes and the opportunity to represent uOttawa at the provincial competition!</a:t>
            </a:r>
          </a:p>
          <a:p>
            <a:endParaRPr lang="en-US" dirty="0"/>
          </a:p>
        </p:txBody>
      </p:sp>
      <p:sp>
        <p:nvSpPr>
          <p:cNvPr id="4" name="Slide Number Placeholder 3"/>
          <p:cNvSpPr>
            <a:spLocks noGrp="1"/>
          </p:cNvSpPr>
          <p:nvPr>
            <p:ph type="sldNum" sz="quarter" idx="10"/>
          </p:nvPr>
        </p:nvSpPr>
        <p:spPr/>
        <p:txBody>
          <a:bodyPr/>
          <a:lstStyle/>
          <a:p>
            <a:fld id="{2CFAE7FA-676A-4935-A310-2B3A8747B9FF}" type="slidenum">
              <a:rPr lang="en-CA" smtClean="0"/>
              <a:t>21</a:t>
            </a:fld>
            <a:endParaRPr lang="en-CA" dirty="0"/>
          </a:p>
        </p:txBody>
      </p:sp>
    </p:spTree>
    <p:extLst>
      <p:ext uri="{BB962C8B-B14F-4D97-AF65-F5344CB8AC3E}">
        <p14:creationId xmlns:p14="http://schemas.microsoft.com/office/powerpoint/2010/main" val="2894690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Times New Roman" panose="02020603050405020304" pitchFamily="18" charset="0"/>
                <a:ea typeface="Times New Roman" panose="02020603050405020304" pitchFamily="18" charset="0"/>
              </a:rPr>
              <a:t>The competition is open to PhD and MSc students in the EBT, health systems and management programs. Students at all stages of the research process are encouraged to participate. </a:t>
            </a:r>
          </a:p>
          <a:p>
            <a:r>
              <a:rPr lang="en-CA" sz="1800" dirty="0">
                <a:effectLst/>
                <a:latin typeface="Times New Roman" panose="02020603050405020304" pitchFamily="18" charset="0"/>
              </a:rPr>
              <a:t>This is an excellent opportunity to present your research in lay language and discuss your work with your peers.</a:t>
            </a:r>
            <a:endParaRPr lang="en-US" dirty="0"/>
          </a:p>
        </p:txBody>
      </p:sp>
      <p:sp>
        <p:nvSpPr>
          <p:cNvPr id="4" name="Slide Number Placeholder 3"/>
          <p:cNvSpPr>
            <a:spLocks noGrp="1"/>
          </p:cNvSpPr>
          <p:nvPr>
            <p:ph type="sldNum" sz="quarter" idx="5"/>
          </p:nvPr>
        </p:nvSpPr>
        <p:spPr/>
        <p:txBody>
          <a:bodyPr/>
          <a:lstStyle/>
          <a:p>
            <a:fld id="{30700D3B-83AE-6449-BC2F-507837625F18}" type="slidenum">
              <a:rPr lang="en-US" smtClean="0"/>
              <a:t>22</a:t>
            </a:fld>
            <a:endParaRPr lang="en-US"/>
          </a:p>
        </p:txBody>
      </p:sp>
    </p:spTree>
    <p:extLst>
      <p:ext uri="{BB962C8B-B14F-4D97-AF65-F5344CB8AC3E}">
        <p14:creationId xmlns:p14="http://schemas.microsoft.com/office/powerpoint/2010/main" val="1018123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Storytelling is the most captivating approach to any presentation, whether academic or not, live or virtual, formal or casual.</a:t>
            </a:r>
          </a:p>
        </p:txBody>
      </p:sp>
      <p:sp>
        <p:nvSpPr>
          <p:cNvPr id="4" name="Slide Number Placeholder 3"/>
          <p:cNvSpPr>
            <a:spLocks noGrp="1"/>
          </p:cNvSpPr>
          <p:nvPr>
            <p:ph type="sldNum" sz="quarter" idx="5"/>
          </p:nvPr>
        </p:nvSpPr>
        <p:spPr/>
        <p:txBody>
          <a:bodyPr/>
          <a:lstStyle/>
          <a:p>
            <a:fld id="{2CFAE7FA-676A-4935-A310-2B3A8747B9FF}" type="slidenum">
              <a:rPr lang="en-CA" smtClean="0"/>
              <a:t>2</a:t>
            </a:fld>
            <a:endParaRPr lang="en-CA" dirty="0"/>
          </a:p>
        </p:txBody>
      </p:sp>
    </p:spTree>
    <p:extLst>
      <p:ext uri="{BB962C8B-B14F-4D97-AF65-F5344CB8AC3E}">
        <p14:creationId xmlns:p14="http://schemas.microsoft.com/office/powerpoint/2010/main" val="888639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 your communication skills and gain experience talking about your research to a lay audience.</a:t>
            </a:r>
          </a:p>
          <a:p>
            <a:r>
              <a:rPr lang="en-US" dirty="0"/>
              <a:t>Excellent opportunity to showcase your research and gain global recognition for your work</a:t>
            </a:r>
          </a:p>
        </p:txBody>
      </p:sp>
      <p:sp>
        <p:nvSpPr>
          <p:cNvPr id="4" name="Slide Number Placeholder 3"/>
          <p:cNvSpPr>
            <a:spLocks noGrp="1"/>
          </p:cNvSpPr>
          <p:nvPr>
            <p:ph type="sldNum" sz="quarter" idx="5"/>
          </p:nvPr>
        </p:nvSpPr>
        <p:spPr/>
        <p:txBody>
          <a:bodyPr/>
          <a:lstStyle/>
          <a:p>
            <a:fld id="{30700D3B-83AE-6449-BC2F-507837625F18}" type="slidenum">
              <a:rPr lang="en-US" smtClean="0"/>
              <a:t>23</a:t>
            </a:fld>
            <a:endParaRPr lang="en-US"/>
          </a:p>
        </p:txBody>
      </p:sp>
    </p:spTree>
    <p:extLst>
      <p:ext uri="{BB962C8B-B14F-4D97-AF65-F5344CB8AC3E}">
        <p14:creationId xmlns:p14="http://schemas.microsoft.com/office/powerpoint/2010/main" val="606156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a:p>
            <a:endParaRPr lang="en-US" dirty="0"/>
          </a:p>
        </p:txBody>
      </p:sp>
      <p:sp>
        <p:nvSpPr>
          <p:cNvPr id="4" name="Slide Number Placeholder 3"/>
          <p:cNvSpPr>
            <a:spLocks noGrp="1"/>
          </p:cNvSpPr>
          <p:nvPr>
            <p:ph type="sldNum" sz="quarter" idx="10"/>
          </p:nvPr>
        </p:nvSpPr>
        <p:spPr/>
        <p:txBody>
          <a:bodyPr/>
          <a:lstStyle/>
          <a:p>
            <a:fld id="{2CFAE7FA-676A-4935-A310-2B3A8747B9FF}" type="slidenum">
              <a:rPr lang="en-CA" smtClean="0"/>
              <a:t>24</a:t>
            </a:fld>
            <a:endParaRPr lang="en-CA" dirty="0"/>
          </a:p>
        </p:txBody>
      </p:sp>
    </p:spTree>
    <p:extLst>
      <p:ext uri="{BB962C8B-B14F-4D97-AF65-F5344CB8AC3E}">
        <p14:creationId xmlns:p14="http://schemas.microsoft.com/office/powerpoint/2010/main" val="352867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you can reach me by email anytime.</a:t>
            </a:r>
          </a:p>
          <a:p>
            <a:r>
              <a:rPr lang="en-US" dirty="0"/>
              <a:t>I will be holding a virtual Q&amp;A session on August 19</a:t>
            </a:r>
            <a:r>
              <a:rPr lang="en-US" baseline="30000" dirty="0"/>
              <a:t>th</a:t>
            </a:r>
            <a:r>
              <a:rPr lang="en-US" dirty="0"/>
              <a:t>, 2020, at 2 pm for those who would like to ask me questions.</a:t>
            </a:r>
          </a:p>
          <a:p>
            <a:r>
              <a:rPr lang="en-US" dirty="0"/>
              <a:t>The MS Teams link will be in the email I sent you and in the Research Office newsletter.</a:t>
            </a:r>
          </a:p>
        </p:txBody>
      </p:sp>
      <p:sp>
        <p:nvSpPr>
          <p:cNvPr id="4" name="Slide Number Placeholder 3"/>
          <p:cNvSpPr>
            <a:spLocks noGrp="1"/>
          </p:cNvSpPr>
          <p:nvPr>
            <p:ph type="sldNum" sz="quarter" idx="5"/>
          </p:nvPr>
        </p:nvSpPr>
        <p:spPr/>
        <p:txBody>
          <a:bodyPr/>
          <a:lstStyle/>
          <a:p>
            <a:fld id="{30700D3B-83AE-6449-BC2F-507837625F18}" type="slidenum">
              <a:rPr lang="en-US" smtClean="0"/>
              <a:t>25</a:t>
            </a:fld>
            <a:endParaRPr lang="en-US"/>
          </a:p>
        </p:txBody>
      </p:sp>
    </p:spTree>
    <p:extLst>
      <p:ext uri="{BB962C8B-B14F-4D97-AF65-F5344CB8AC3E}">
        <p14:creationId xmlns:p14="http://schemas.microsoft.com/office/powerpoint/2010/main" val="2362127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CA" dirty="0"/>
            </a:br>
            <a:endParaRPr lang="en-CA" dirty="0"/>
          </a:p>
          <a:p>
            <a:endParaRPr lang="en-US" dirty="0"/>
          </a:p>
        </p:txBody>
      </p:sp>
      <p:sp>
        <p:nvSpPr>
          <p:cNvPr id="4" name="Slide Number Placeholder 3"/>
          <p:cNvSpPr>
            <a:spLocks noGrp="1"/>
          </p:cNvSpPr>
          <p:nvPr>
            <p:ph type="sldNum" sz="quarter" idx="5"/>
          </p:nvPr>
        </p:nvSpPr>
        <p:spPr/>
        <p:txBody>
          <a:bodyPr/>
          <a:lstStyle/>
          <a:p>
            <a:fld id="{2CFAE7FA-676A-4935-A310-2B3A8747B9FF}" type="slidenum">
              <a:rPr lang="en-CA" smtClean="0"/>
              <a:t>3</a:t>
            </a:fld>
            <a:endParaRPr lang="en-CA" dirty="0"/>
          </a:p>
        </p:txBody>
      </p:sp>
    </p:spTree>
    <p:extLst>
      <p:ext uri="{BB962C8B-B14F-4D97-AF65-F5344CB8AC3E}">
        <p14:creationId xmlns:p14="http://schemas.microsoft.com/office/powerpoint/2010/main" val="1293484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CA" sz="1200" b="0" dirty="0"/>
              <a:t>Focus on one major idea…what you are trying to convey to the audience, what you want them to know (obviously it should be something they want to know about)</a:t>
            </a:r>
          </a:p>
          <a:p>
            <a:pPr>
              <a:buFont typeface="Wingdings" panose="05000000000000000000" pitchFamily="2" charset="2"/>
              <a:buNone/>
            </a:pPr>
            <a:r>
              <a:rPr lang="en-CA" sz="1200" b="0" dirty="0"/>
              <a:t>Give the audience a reason to care about what you are saying, stir their interest…ask intriguing questions</a:t>
            </a:r>
          </a:p>
          <a:p>
            <a:pPr>
              <a:buFont typeface="Wingdings" panose="05000000000000000000" pitchFamily="2" charset="2"/>
              <a:buNone/>
            </a:pPr>
            <a:r>
              <a:rPr lang="en-CA" sz="1200" b="0" dirty="0"/>
              <a:t>Build your idea with concepts your audience already understands, what they can relate to</a:t>
            </a:r>
          </a:p>
          <a:p>
            <a:endParaRPr lang="en-US" dirty="0"/>
          </a:p>
        </p:txBody>
      </p:sp>
      <p:sp>
        <p:nvSpPr>
          <p:cNvPr id="4" name="Slide Number Placeholder 3"/>
          <p:cNvSpPr>
            <a:spLocks noGrp="1"/>
          </p:cNvSpPr>
          <p:nvPr>
            <p:ph type="sldNum" sz="quarter" idx="5"/>
          </p:nvPr>
        </p:nvSpPr>
        <p:spPr/>
        <p:txBody>
          <a:bodyPr/>
          <a:lstStyle/>
          <a:p>
            <a:fld id="{2CFAE7FA-676A-4935-A310-2B3A8747B9FF}" type="slidenum">
              <a:rPr lang="en-CA" smtClean="0"/>
              <a:t>4</a:t>
            </a:fld>
            <a:endParaRPr lang="en-CA" dirty="0"/>
          </a:p>
        </p:txBody>
      </p:sp>
    </p:spTree>
    <p:extLst>
      <p:ext uri="{BB962C8B-B14F-4D97-AF65-F5344CB8AC3E}">
        <p14:creationId xmlns:p14="http://schemas.microsoft.com/office/powerpoint/2010/main" val="2892538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Practice makes perfect, but a memorized presentation will be just that; try to be spontaneous and respond to the audience, it’ll be more captivating than regurgitating a memorized speech</a:t>
            </a:r>
          </a:p>
          <a:p>
            <a:r>
              <a:rPr lang="en-US" dirty="0"/>
              <a:t>Practicing won’t help you overcome your stage fright, this comes with experience and with confidence, work on building your confidence and take advantage of every opportunity to talk about your research with others</a:t>
            </a:r>
          </a:p>
          <a:p>
            <a:r>
              <a:rPr lang="en-US" dirty="0"/>
              <a:t>Know your message, and the transition from slide to slide, memorize a punch line but not the words for each slide, this will help your talk flow much better; especially if you are interrupted by a question</a:t>
            </a:r>
          </a:p>
        </p:txBody>
      </p:sp>
      <p:sp>
        <p:nvSpPr>
          <p:cNvPr id="4" name="Slide Number Placeholder 3"/>
          <p:cNvSpPr>
            <a:spLocks noGrp="1"/>
          </p:cNvSpPr>
          <p:nvPr>
            <p:ph type="sldNum" sz="quarter" idx="5"/>
          </p:nvPr>
        </p:nvSpPr>
        <p:spPr/>
        <p:txBody>
          <a:bodyPr/>
          <a:lstStyle/>
          <a:p>
            <a:fld id="{2CFAE7FA-676A-4935-A310-2B3A8747B9FF}" type="slidenum">
              <a:rPr lang="en-CA" smtClean="0"/>
              <a:t>5</a:t>
            </a:fld>
            <a:endParaRPr lang="en-CA" dirty="0"/>
          </a:p>
        </p:txBody>
      </p:sp>
    </p:spTree>
    <p:extLst>
      <p:ext uri="{BB962C8B-B14F-4D97-AF65-F5344CB8AC3E}">
        <p14:creationId xmlns:p14="http://schemas.microsoft.com/office/powerpoint/2010/main" val="90922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Non-verbal language could have a longer-lasting impact with the audience than what you say, pay attention to your appearance, expressions and your body language…make your audience feel something about your message, they will remember it easier</a:t>
            </a:r>
          </a:p>
          <a:p>
            <a:r>
              <a:rPr lang="en-CA" dirty="0"/>
              <a:t>Don’t be afraid to look people in the eyes while you are talking.</a:t>
            </a:r>
          </a:p>
          <a:p>
            <a:r>
              <a:rPr lang="en-CA" dirty="0"/>
              <a:t>For virtual talks that means look into the camera not your computer screen.</a:t>
            </a:r>
          </a:p>
        </p:txBody>
      </p:sp>
      <p:sp>
        <p:nvSpPr>
          <p:cNvPr id="4" name="Slide Number Placeholder 3"/>
          <p:cNvSpPr>
            <a:spLocks noGrp="1"/>
          </p:cNvSpPr>
          <p:nvPr>
            <p:ph type="sldNum" sz="quarter" idx="5"/>
          </p:nvPr>
        </p:nvSpPr>
        <p:spPr/>
        <p:txBody>
          <a:bodyPr/>
          <a:lstStyle/>
          <a:p>
            <a:fld id="{2CFAE7FA-676A-4935-A310-2B3A8747B9FF}" type="slidenum">
              <a:rPr lang="en-CA" smtClean="0"/>
              <a:t>6</a:t>
            </a:fld>
            <a:endParaRPr lang="en-CA" dirty="0"/>
          </a:p>
        </p:txBody>
      </p:sp>
    </p:spTree>
    <p:extLst>
      <p:ext uri="{BB962C8B-B14F-4D97-AF65-F5344CB8AC3E}">
        <p14:creationId xmlns:p14="http://schemas.microsoft.com/office/powerpoint/2010/main" val="3109341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Find the most simple and familiar way to get your message across e.g. utilize vs. used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Use visuals or props instead of cramming your slide with words, make sure the audience can relate to what you are saying.</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When I used to teach animal physiology and wanted to explain the inspiratory and expiratory phases of respiration, it was easier for students to conceptualize the differences by using a balloon as an analogy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Don’t hesitate, let the presentation</a:t>
            </a:r>
            <a:r>
              <a:rPr lang="en-CA" baseline="0" dirty="0"/>
              <a:t> flow nicely, but if you do have a memory lapse, or you’re searching for a way to say something, be quiet about it, a small pause won’t be noticed but annoying fillers (um, ah, uh, I mean…) will be.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Not like Trudeau’s 30 sec moment of silence during one of his morning covid19 updates that left everyone wondering…did he forget what he wanted to say or was it intentional?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5"/>
          </p:nvPr>
        </p:nvSpPr>
        <p:spPr/>
        <p:txBody>
          <a:bodyPr/>
          <a:lstStyle/>
          <a:p>
            <a:fld id="{2CFAE7FA-676A-4935-A310-2B3A8747B9FF}" type="slidenum">
              <a:rPr lang="en-CA" smtClean="0"/>
              <a:t>7</a:t>
            </a:fld>
            <a:endParaRPr lang="en-CA" dirty="0"/>
          </a:p>
        </p:txBody>
      </p:sp>
    </p:spTree>
    <p:extLst>
      <p:ext uri="{BB962C8B-B14F-4D97-AF65-F5344CB8AC3E}">
        <p14:creationId xmlns:p14="http://schemas.microsoft.com/office/powerpoint/2010/main" val="4146669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Varying the speed at which you talk, and emphasizing changes in pitch and tone all help to make your voice more interesting and keep your audience’s attention.</a:t>
            </a:r>
          </a:p>
          <a:p>
            <a:r>
              <a:rPr lang="en-CA" sz="1200" b="0" i="0" u="none" strike="noStrike" kern="1200" dirty="0">
                <a:solidFill>
                  <a:schemeClr val="tx1"/>
                </a:solidFill>
                <a:effectLst/>
                <a:latin typeface="+mn-lt"/>
                <a:ea typeface="+mn-ea"/>
                <a:cs typeface="+mn-cs"/>
              </a:rPr>
              <a:t>Speak loudly and clearly towards the audience</a:t>
            </a:r>
            <a:endParaRPr lang="en-CA" dirty="0"/>
          </a:p>
          <a:p>
            <a:r>
              <a:rPr lang="en-CA" dirty="0"/>
              <a:t>If you are nervous, find something</a:t>
            </a:r>
            <a:r>
              <a:rPr lang="en-CA" baseline="0" dirty="0"/>
              <a:t> in the room to focus on and forget about your negative feelings. Or figure out what will work for you.</a:t>
            </a:r>
          </a:p>
          <a:p>
            <a:r>
              <a:rPr lang="en-CA" baseline="0" dirty="0"/>
              <a:t>Watch talks given by celebrities, TED talks, famous speakers…see who you like and imitate them; record yourself in a video and pay attention to your strengths and weaknesses</a:t>
            </a:r>
            <a:endParaRPr lang="en-CA" dirty="0"/>
          </a:p>
          <a:p>
            <a:endParaRPr lang="en-CA" dirty="0"/>
          </a:p>
        </p:txBody>
      </p:sp>
      <p:sp>
        <p:nvSpPr>
          <p:cNvPr id="4" name="Slide Number Placeholder 3"/>
          <p:cNvSpPr>
            <a:spLocks noGrp="1"/>
          </p:cNvSpPr>
          <p:nvPr>
            <p:ph type="sldNum" sz="quarter" idx="5"/>
          </p:nvPr>
        </p:nvSpPr>
        <p:spPr/>
        <p:txBody>
          <a:bodyPr/>
          <a:lstStyle/>
          <a:p>
            <a:fld id="{2CFAE7FA-676A-4935-A310-2B3A8747B9FF}" type="slidenum">
              <a:rPr lang="en-CA" smtClean="0"/>
              <a:t>8</a:t>
            </a:fld>
            <a:endParaRPr lang="en-CA" dirty="0"/>
          </a:p>
        </p:txBody>
      </p:sp>
    </p:spTree>
    <p:extLst>
      <p:ext uri="{BB962C8B-B14F-4D97-AF65-F5344CB8AC3E}">
        <p14:creationId xmlns:p14="http://schemas.microsoft.com/office/powerpoint/2010/main" val="3084601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t>Slide by slide, have a take home message in text, then use images, graphs, or charts…to illustrate your point</a:t>
            </a:r>
          </a:p>
          <a:p>
            <a:r>
              <a:rPr lang="en-CA" b="0" dirty="0"/>
              <a:t>Avoid technical jargon, detailed methodology, complicated concepts…simplify the information so the audience can relate to it, telling stories and using real life examples works best</a:t>
            </a:r>
          </a:p>
          <a:p>
            <a:r>
              <a:rPr lang="en-CA" b="0" dirty="0"/>
              <a:t>Don’t talk as though you are the only one in the room, look at your audience and respond to their reactions, stop to ask questions, make sure they are following you</a:t>
            </a:r>
          </a:p>
          <a:p>
            <a:r>
              <a:rPr lang="en-CA" b="0" dirty="0"/>
              <a:t>Go back to important points and make sure the audience understood…recaps and summaries help for longer presentations</a:t>
            </a:r>
          </a:p>
        </p:txBody>
      </p:sp>
      <p:sp>
        <p:nvSpPr>
          <p:cNvPr id="4" name="Slide Number Placeholder 3"/>
          <p:cNvSpPr>
            <a:spLocks noGrp="1"/>
          </p:cNvSpPr>
          <p:nvPr>
            <p:ph type="sldNum" sz="quarter" idx="5"/>
          </p:nvPr>
        </p:nvSpPr>
        <p:spPr/>
        <p:txBody>
          <a:bodyPr/>
          <a:lstStyle/>
          <a:p>
            <a:fld id="{2CFAE7FA-676A-4935-A310-2B3A8747B9FF}" type="slidenum">
              <a:rPr lang="en-CA" smtClean="0"/>
              <a:t>9</a:t>
            </a:fld>
            <a:endParaRPr lang="en-CA" dirty="0"/>
          </a:p>
        </p:txBody>
      </p:sp>
    </p:spTree>
    <p:extLst>
      <p:ext uri="{BB962C8B-B14F-4D97-AF65-F5344CB8AC3E}">
        <p14:creationId xmlns:p14="http://schemas.microsoft.com/office/powerpoint/2010/main" val="1525129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578C2B-23EC-2E41-A06E-41FB63249561}"/>
              </a:ext>
            </a:extLst>
          </p:cNvPr>
          <p:cNvSpPr/>
          <p:nvPr userDrawn="1"/>
        </p:nvSpPr>
        <p:spPr>
          <a:xfrm>
            <a:off x="1" y="1322173"/>
            <a:ext cx="10301288" cy="56315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E48FA15-7B62-1942-B742-F1853AC151C5}"/>
              </a:ext>
            </a:extLst>
          </p:cNvPr>
          <p:cNvSpPr txBox="1"/>
          <p:nvPr/>
        </p:nvSpPr>
        <p:spPr>
          <a:xfrm>
            <a:off x="451128" y="1322173"/>
            <a:ext cx="369332" cy="5313406"/>
          </a:xfrm>
          <a:prstGeom prst="rect">
            <a:avLst/>
          </a:prstGeom>
          <a:noFill/>
        </p:spPr>
        <p:txBody>
          <a:bodyPr vert="vert270" wrap="square" rtlCol="0">
            <a:spAutoFit/>
          </a:bodyPr>
          <a:lstStyle/>
          <a:p>
            <a:r>
              <a:rPr lang="en-US" sz="120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200" cap="all" spc="300" dirty="0">
                <a:solidFill>
                  <a:schemeClr val="bg2"/>
                </a:solidFill>
                <a:latin typeface="+mj-lt"/>
                <a:ea typeface="Roboto Condensed Light" panose="02000000000000000000" pitchFamily="2" charset="0"/>
                <a:cs typeface="Roboto Condensed Light" panose="02000000000000000000" pitchFamily="2" charset="0"/>
              </a:rPr>
              <a:t>Telfer</a:t>
            </a:r>
            <a:r>
              <a:rPr lang="en-US" sz="120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pic>
        <p:nvPicPr>
          <p:cNvPr id="14" name="Picture 13">
            <a:extLst>
              <a:ext uri="{FF2B5EF4-FFF2-40B4-BE49-F238E27FC236}">
                <a16:creationId xmlns:a16="http://schemas.microsoft.com/office/drawing/2014/main" id="{3AF37C4A-AB97-4D4F-BA56-E5EEE748870C}"/>
              </a:ext>
            </a:extLst>
          </p:cNvPr>
          <p:cNvPicPr>
            <a:picLocks noChangeAspect="1"/>
          </p:cNvPicPr>
          <p:nvPr/>
        </p:nvPicPr>
        <p:blipFill>
          <a:blip r:embed="rId2"/>
          <a:stretch>
            <a:fillRect/>
          </a:stretch>
        </p:blipFill>
        <p:spPr>
          <a:xfrm>
            <a:off x="451128" y="376037"/>
            <a:ext cx="2044700" cy="533400"/>
          </a:xfrm>
          <a:prstGeom prst="rect">
            <a:avLst/>
          </a:prstGeom>
        </p:spPr>
      </p:pic>
      <p:cxnSp>
        <p:nvCxnSpPr>
          <p:cNvPr id="17" name="Straight Connector 16">
            <a:extLst>
              <a:ext uri="{FF2B5EF4-FFF2-40B4-BE49-F238E27FC236}">
                <a16:creationId xmlns:a16="http://schemas.microsoft.com/office/drawing/2014/main" id="{F8AEF9B3-0EDC-474B-94D9-14E13BDDBC3B}"/>
              </a:ext>
            </a:extLst>
          </p:cNvPr>
          <p:cNvCxnSpPr/>
          <p:nvPr userDrawn="1"/>
        </p:nvCxnSpPr>
        <p:spPr>
          <a:xfrm>
            <a:off x="2978365" y="821724"/>
            <a:ext cx="0" cy="1285875"/>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17B19FD4-2F89-DF42-8D31-9FDD0CC7BE36}"/>
              </a:ext>
            </a:extLst>
          </p:cNvPr>
          <p:cNvCxnSpPr/>
          <p:nvPr userDrawn="1"/>
        </p:nvCxnSpPr>
        <p:spPr>
          <a:xfrm>
            <a:off x="9675985" y="5895975"/>
            <a:ext cx="0" cy="1285875"/>
          </a:xfrm>
          <a:prstGeom prst="line">
            <a:avLst/>
          </a:prstGeom>
        </p:spPr>
        <p:style>
          <a:lnRef idx="1">
            <a:schemeClr val="accent2"/>
          </a:lnRef>
          <a:fillRef idx="0">
            <a:schemeClr val="accent2"/>
          </a:fillRef>
          <a:effectRef idx="0">
            <a:schemeClr val="accent2"/>
          </a:effectRef>
          <a:fontRef idx="minor">
            <a:schemeClr val="tx1"/>
          </a:fontRef>
        </p:style>
      </p:cxnSp>
      <p:sp>
        <p:nvSpPr>
          <p:cNvPr id="25" name="Text Placeholder 24">
            <a:extLst>
              <a:ext uri="{FF2B5EF4-FFF2-40B4-BE49-F238E27FC236}">
                <a16:creationId xmlns:a16="http://schemas.microsoft.com/office/drawing/2014/main" id="{A56D60D6-AE78-0944-9D6B-1A2C018B09CF}"/>
              </a:ext>
            </a:extLst>
          </p:cNvPr>
          <p:cNvSpPr>
            <a:spLocks noGrp="1"/>
          </p:cNvSpPr>
          <p:nvPr>
            <p:ph type="body" sz="quarter" idx="14" hasCustomPrompt="1"/>
          </p:nvPr>
        </p:nvSpPr>
        <p:spPr>
          <a:xfrm>
            <a:off x="2957513" y="2821620"/>
            <a:ext cx="6718472" cy="1762507"/>
          </a:xfrm>
          <a:prstGeom prst="rect">
            <a:avLst/>
          </a:prstGeom>
        </p:spPr>
        <p:txBody>
          <a:bodyPr/>
          <a:lstStyle>
            <a:lvl1pPr marL="0" indent="0">
              <a:buNone/>
              <a:defRPr sz="6000">
                <a:solidFill>
                  <a:schemeClr val="bg1"/>
                </a:solidFill>
                <a:latin typeface="+mj-lt"/>
              </a:defRPr>
            </a:lvl1pPr>
          </a:lstStyle>
          <a:p>
            <a:pPr lvl="0"/>
            <a:r>
              <a:rPr lang="en-US" dirty="0"/>
              <a:t>Presentation </a:t>
            </a:r>
            <a:br>
              <a:rPr lang="en-US" dirty="0"/>
            </a:br>
            <a:r>
              <a:rPr lang="en-US" dirty="0"/>
              <a:t>Title</a:t>
            </a:r>
          </a:p>
          <a:p>
            <a:pPr lvl="0"/>
            <a:endParaRPr lang="en-US" dirty="0"/>
          </a:p>
        </p:txBody>
      </p:sp>
      <p:sp>
        <p:nvSpPr>
          <p:cNvPr id="27" name="Text Placeholder 26">
            <a:extLst>
              <a:ext uri="{FF2B5EF4-FFF2-40B4-BE49-F238E27FC236}">
                <a16:creationId xmlns:a16="http://schemas.microsoft.com/office/drawing/2014/main" id="{05681EAE-16C1-564A-A8C2-E2B6171945D7}"/>
              </a:ext>
            </a:extLst>
          </p:cNvPr>
          <p:cNvSpPr>
            <a:spLocks noGrp="1"/>
          </p:cNvSpPr>
          <p:nvPr>
            <p:ph type="body" sz="quarter" idx="15" hasCustomPrompt="1"/>
          </p:nvPr>
        </p:nvSpPr>
        <p:spPr>
          <a:xfrm>
            <a:off x="2957513" y="4695826"/>
            <a:ext cx="6718472" cy="914400"/>
          </a:xfrm>
          <a:prstGeom prst="rect">
            <a:avLst/>
          </a:prstGeom>
        </p:spPr>
        <p:txBody>
          <a:bodyPr/>
          <a:lstStyle>
            <a:lvl1pPr marL="0" indent="0">
              <a:buNone/>
              <a:defRPr sz="2000">
                <a:solidFill>
                  <a:schemeClr val="bg1"/>
                </a:solidFill>
              </a:defRPr>
            </a:lvl1pPr>
          </a:lstStyle>
          <a:p>
            <a:pPr lvl="0"/>
            <a:r>
              <a:rPr lang="en-US" dirty="0"/>
              <a:t>Subtitle</a:t>
            </a:r>
          </a:p>
        </p:txBody>
      </p:sp>
    </p:spTree>
    <p:extLst>
      <p:ext uri="{BB962C8B-B14F-4D97-AF65-F5344CB8AC3E}">
        <p14:creationId xmlns:p14="http://schemas.microsoft.com/office/powerpoint/2010/main" val="1652437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Vertical (3)">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E8E312C-74E9-8048-A7F5-9BFE89AF9411}"/>
              </a:ext>
            </a:extLst>
          </p:cNvPr>
          <p:cNvCxnSpPr>
            <a:cxnSpLocks/>
          </p:cNvCxnSpPr>
          <p:nvPr/>
        </p:nvCxnSpPr>
        <p:spPr>
          <a:xfrm>
            <a:off x="5994829" y="0"/>
            <a:ext cx="0" cy="7029450"/>
          </a:xfrm>
          <a:prstGeom prst="line">
            <a:avLst/>
          </a:prstGeom>
        </p:spPr>
        <p:style>
          <a:lnRef idx="1">
            <a:schemeClr val="accent2"/>
          </a:lnRef>
          <a:fillRef idx="0">
            <a:schemeClr val="accent2"/>
          </a:fillRef>
          <a:effectRef idx="0">
            <a:schemeClr val="accent2"/>
          </a:effectRef>
          <a:fontRef idx="minor">
            <a:schemeClr val="tx1"/>
          </a:fontRef>
        </p:style>
      </p:cxnSp>
      <p:sp>
        <p:nvSpPr>
          <p:cNvPr id="9" name="Slide Number Placeholder 8">
            <a:extLst>
              <a:ext uri="{FF2B5EF4-FFF2-40B4-BE49-F238E27FC236}">
                <a16:creationId xmlns:a16="http://schemas.microsoft.com/office/drawing/2014/main" id="{AB959E5D-E8CB-4844-A0DE-DE9B3FF353D7}"/>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10" name="Rectangle 9">
            <a:extLst>
              <a:ext uri="{FF2B5EF4-FFF2-40B4-BE49-F238E27FC236}">
                <a16:creationId xmlns:a16="http://schemas.microsoft.com/office/drawing/2014/main" id="{867F12D3-4B51-C548-A48A-4FD3736659DC}"/>
              </a:ext>
            </a:extLst>
          </p:cNvPr>
          <p:cNvSpPr/>
          <p:nvPr/>
        </p:nvSpPr>
        <p:spPr>
          <a:xfrm>
            <a:off x="0" y="0"/>
            <a:ext cx="5129213"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6D5838A-C94C-0048-8FE7-5F67823F05D8}"/>
              </a:ext>
            </a:extLst>
          </p:cNvPr>
          <p:cNvSpPr/>
          <p:nvPr/>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6" name="Oval 35">
            <a:extLst>
              <a:ext uri="{FF2B5EF4-FFF2-40B4-BE49-F238E27FC236}">
                <a16:creationId xmlns:a16="http://schemas.microsoft.com/office/drawing/2014/main" id="{65110B62-0D26-8D4E-B623-AAB570AB3455}"/>
              </a:ext>
            </a:extLst>
          </p:cNvPr>
          <p:cNvSpPr/>
          <p:nvPr userDrawn="1"/>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1" name="Oval 40">
            <a:extLst>
              <a:ext uri="{FF2B5EF4-FFF2-40B4-BE49-F238E27FC236}">
                <a16:creationId xmlns:a16="http://schemas.microsoft.com/office/drawing/2014/main" id="{5EDD294E-97A7-6441-9752-0882CF46F1FC}"/>
              </a:ext>
            </a:extLst>
          </p:cNvPr>
          <p:cNvSpPr/>
          <p:nvPr userDrawn="1"/>
        </p:nvSpPr>
        <p:spPr>
          <a:xfrm>
            <a:off x="5922167" y="2588232"/>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2" name="Oval 41">
            <a:extLst>
              <a:ext uri="{FF2B5EF4-FFF2-40B4-BE49-F238E27FC236}">
                <a16:creationId xmlns:a16="http://schemas.microsoft.com/office/drawing/2014/main" id="{C03C1B5A-093E-1B4C-98C6-13EDDEF28DAB}"/>
              </a:ext>
            </a:extLst>
          </p:cNvPr>
          <p:cNvSpPr/>
          <p:nvPr userDrawn="1"/>
        </p:nvSpPr>
        <p:spPr>
          <a:xfrm>
            <a:off x="5922167" y="4536558"/>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4" name="Text Placeholder 24">
            <a:extLst>
              <a:ext uri="{FF2B5EF4-FFF2-40B4-BE49-F238E27FC236}">
                <a16:creationId xmlns:a16="http://schemas.microsoft.com/office/drawing/2014/main" id="{ADC10430-89FD-7F4C-B7A5-4D6294595FFC}"/>
              </a:ext>
            </a:extLst>
          </p:cNvPr>
          <p:cNvSpPr>
            <a:spLocks noGrp="1"/>
          </p:cNvSpPr>
          <p:nvPr>
            <p:ph type="body" sz="quarter" idx="18" hasCustomPrompt="1"/>
          </p:nvPr>
        </p:nvSpPr>
        <p:spPr>
          <a:xfrm>
            <a:off x="6400910" y="581001"/>
            <a:ext cx="4952890" cy="352474"/>
          </a:xfrm>
          <a:prstGeom prst="rect">
            <a:avLst/>
          </a:prstGeom>
        </p:spPr>
        <p:txBody>
          <a:bodyPr/>
          <a:lstStyle>
            <a:lvl1pPr marL="0" indent="0">
              <a:buNone/>
              <a:defRPr sz="2000">
                <a:solidFill>
                  <a:schemeClr val="tx1"/>
                </a:solidFill>
                <a:latin typeface="+mj-lt"/>
              </a:defRPr>
            </a:lvl1pPr>
          </a:lstStyle>
          <a:p>
            <a:pPr lvl="0"/>
            <a:r>
              <a:rPr lang="en-US" dirty="0"/>
              <a:t>Paragraph</a:t>
            </a:r>
          </a:p>
        </p:txBody>
      </p:sp>
      <p:sp>
        <p:nvSpPr>
          <p:cNvPr id="3" name="Text Placeholder 2">
            <a:extLst>
              <a:ext uri="{FF2B5EF4-FFF2-40B4-BE49-F238E27FC236}">
                <a16:creationId xmlns:a16="http://schemas.microsoft.com/office/drawing/2014/main" id="{FF626810-DD71-1742-B941-717FB1F58B89}"/>
              </a:ext>
            </a:extLst>
          </p:cNvPr>
          <p:cNvSpPr>
            <a:spLocks noGrp="1"/>
          </p:cNvSpPr>
          <p:nvPr>
            <p:ph type="body" sz="quarter" idx="19" hasCustomPrompt="1"/>
          </p:nvPr>
        </p:nvSpPr>
        <p:spPr>
          <a:xfrm>
            <a:off x="6400800" y="1079500"/>
            <a:ext cx="4953000" cy="1278292"/>
          </a:xfrm>
          <a:prstGeom prst="rect">
            <a:avLst/>
          </a:prstGeom>
        </p:spPr>
        <p:txBody>
          <a:bodyPr/>
          <a:lstStyle>
            <a:lvl1pPr marL="0" indent="0">
              <a:lnSpc>
                <a:spcPts val="1880"/>
              </a:lnSpc>
              <a:buNone/>
              <a:defRPr sz="1400"/>
            </a:lvl1pPr>
            <a:lvl5pPr marL="1828800" indent="0">
              <a:buNone/>
              <a:defRPr/>
            </a:lvl5pPr>
          </a:lstStyle>
          <a:p>
            <a:pPr lvl="0"/>
            <a:r>
              <a:rPr lang="en-CA" sz="1400" dirty="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dirty="0" err="1">
                <a:latin typeface="Roboto Light" panose="02000000000000000000" pitchFamily="2" charset="0"/>
                <a:ea typeface="Roboto Light" panose="02000000000000000000" pitchFamily="2" charset="0"/>
                <a:cs typeface="Roboto Light" panose="02000000000000000000" pitchFamily="2" charset="0"/>
              </a:rPr>
              <a:t>amet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adipiscing</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elit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sed</a:t>
            </a:r>
            <a:r>
              <a:rPr lang="en-CA" sz="1400" dirty="0">
                <a:latin typeface="Roboto Light" panose="02000000000000000000" pitchFamily="2" charset="0"/>
                <a:ea typeface="Roboto Light" panose="02000000000000000000" pitchFamily="2" charset="0"/>
                <a:cs typeface="Roboto Light" panose="02000000000000000000" pitchFamily="2" charset="0"/>
              </a:rPr>
              <a:t> do </a:t>
            </a:r>
            <a:r>
              <a:rPr lang="en-CA" sz="1400" dirty="0" err="1">
                <a:latin typeface="Roboto Light" panose="02000000000000000000" pitchFamily="2" charset="0"/>
                <a:ea typeface="Roboto Light" panose="02000000000000000000" pitchFamily="2" charset="0"/>
                <a:cs typeface="Roboto Light" panose="02000000000000000000" pitchFamily="2" charset="0"/>
              </a:rPr>
              <a:t>eiusmod</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tempor</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incididunt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ut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labore</a:t>
            </a:r>
            <a:r>
              <a:rPr lang="en-CA" sz="1400" dirty="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dirty="0" err="1">
                <a:latin typeface="Roboto Light" panose="02000000000000000000" pitchFamily="2" charset="0"/>
                <a:ea typeface="Roboto Light" panose="02000000000000000000" pitchFamily="2" charset="0"/>
                <a:cs typeface="Roboto Light" panose="02000000000000000000" pitchFamily="2" charset="0"/>
              </a:rPr>
              <a:t>aliqua</a:t>
            </a:r>
            <a:r>
              <a:rPr lang="en-CA" sz="1400" dirty="0">
                <a:latin typeface="Roboto Light" panose="02000000000000000000" pitchFamily="2" charset="0"/>
                <a:ea typeface="Roboto Light" panose="02000000000000000000" pitchFamily="2" charset="0"/>
                <a:cs typeface="Roboto Light" panose="02000000000000000000" pitchFamily="2" charset="0"/>
              </a:rPr>
              <a:t>.</a:t>
            </a:r>
            <a:endParaRPr lang="en-US" dirty="0"/>
          </a:p>
        </p:txBody>
      </p:sp>
      <p:sp>
        <p:nvSpPr>
          <p:cNvPr id="45" name="Text Placeholder 24">
            <a:extLst>
              <a:ext uri="{FF2B5EF4-FFF2-40B4-BE49-F238E27FC236}">
                <a16:creationId xmlns:a16="http://schemas.microsoft.com/office/drawing/2014/main" id="{681560AA-F3CC-8842-AC0E-CB1AC882DA66}"/>
              </a:ext>
            </a:extLst>
          </p:cNvPr>
          <p:cNvSpPr>
            <a:spLocks noGrp="1"/>
          </p:cNvSpPr>
          <p:nvPr>
            <p:ph type="body" sz="quarter" idx="20" hasCustomPrompt="1"/>
          </p:nvPr>
        </p:nvSpPr>
        <p:spPr>
          <a:xfrm>
            <a:off x="6400800" y="2503817"/>
            <a:ext cx="4952890" cy="352474"/>
          </a:xfrm>
          <a:prstGeom prst="rect">
            <a:avLst/>
          </a:prstGeom>
        </p:spPr>
        <p:txBody>
          <a:bodyPr/>
          <a:lstStyle>
            <a:lvl1pPr marL="0" indent="0">
              <a:buNone/>
              <a:defRPr sz="2000">
                <a:solidFill>
                  <a:schemeClr val="tx1"/>
                </a:solidFill>
                <a:latin typeface="+mj-lt"/>
              </a:defRPr>
            </a:lvl1pPr>
          </a:lstStyle>
          <a:p>
            <a:pPr lvl="0"/>
            <a:r>
              <a:rPr lang="en-US" dirty="0"/>
              <a:t>Paragraph</a:t>
            </a:r>
          </a:p>
        </p:txBody>
      </p:sp>
      <p:sp>
        <p:nvSpPr>
          <p:cNvPr id="46" name="Text Placeholder 2">
            <a:extLst>
              <a:ext uri="{FF2B5EF4-FFF2-40B4-BE49-F238E27FC236}">
                <a16:creationId xmlns:a16="http://schemas.microsoft.com/office/drawing/2014/main" id="{C06F83FC-D334-8344-BC86-1F703F04DC85}"/>
              </a:ext>
            </a:extLst>
          </p:cNvPr>
          <p:cNvSpPr>
            <a:spLocks noGrp="1"/>
          </p:cNvSpPr>
          <p:nvPr>
            <p:ph type="body" sz="quarter" idx="21" hasCustomPrompt="1"/>
          </p:nvPr>
        </p:nvSpPr>
        <p:spPr>
          <a:xfrm>
            <a:off x="6400690" y="3002315"/>
            <a:ext cx="4953000" cy="1296685"/>
          </a:xfrm>
          <a:prstGeom prst="rect">
            <a:avLst/>
          </a:prstGeom>
        </p:spPr>
        <p:txBody>
          <a:bodyPr/>
          <a:lstStyle>
            <a:lvl1pPr marL="0" indent="0">
              <a:lnSpc>
                <a:spcPts val="1880"/>
              </a:lnSpc>
              <a:buNone/>
              <a:defRPr sz="1400"/>
            </a:lvl1pPr>
            <a:lvl5pPr marL="1828800" indent="0">
              <a:buNone/>
              <a:defRPr/>
            </a:lvl5pPr>
          </a:lstStyle>
          <a:p>
            <a:pPr lvl="0"/>
            <a:r>
              <a:rPr lang="en-CA" sz="1400" dirty="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dirty="0" err="1">
                <a:latin typeface="Roboto Light" panose="02000000000000000000" pitchFamily="2" charset="0"/>
                <a:ea typeface="Roboto Light" panose="02000000000000000000" pitchFamily="2" charset="0"/>
                <a:cs typeface="Roboto Light" panose="02000000000000000000" pitchFamily="2" charset="0"/>
              </a:rPr>
              <a:t>amet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adipiscing</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elit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sed</a:t>
            </a:r>
            <a:r>
              <a:rPr lang="en-CA" sz="1400" dirty="0">
                <a:latin typeface="Roboto Light" panose="02000000000000000000" pitchFamily="2" charset="0"/>
                <a:ea typeface="Roboto Light" panose="02000000000000000000" pitchFamily="2" charset="0"/>
                <a:cs typeface="Roboto Light" panose="02000000000000000000" pitchFamily="2" charset="0"/>
              </a:rPr>
              <a:t> do </a:t>
            </a:r>
            <a:r>
              <a:rPr lang="en-CA" sz="1400" dirty="0" err="1">
                <a:latin typeface="Roboto Light" panose="02000000000000000000" pitchFamily="2" charset="0"/>
                <a:ea typeface="Roboto Light" panose="02000000000000000000" pitchFamily="2" charset="0"/>
                <a:cs typeface="Roboto Light" panose="02000000000000000000" pitchFamily="2" charset="0"/>
              </a:rPr>
              <a:t>eiusmod</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tempor</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incididunt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ut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labore</a:t>
            </a:r>
            <a:r>
              <a:rPr lang="en-CA" sz="1400" dirty="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dirty="0" err="1">
                <a:latin typeface="Roboto Light" panose="02000000000000000000" pitchFamily="2" charset="0"/>
                <a:ea typeface="Roboto Light" panose="02000000000000000000" pitchFamily="2" charset="0"/>
                <a:cs typeface="Roboto Light" panose="02000000000000000000" pitchFamily="2" charset="0"/>
              </a:rPr>
              <a:t>aliqua</a:t>
            </a:r>
            <a:r>
              <a:rPr lang="en-CA" sz="1400" dirty="0">
                <a:latin typeface="Roboto Light" panose="02000000000000000000" pitchFamily="2" charset="0"/>
                <a:ea typeface="Roboto Light" panose="02000000000000000000" pitchFamily="2" charset="0"/>
                <a:cs typeface="Roboto Light" panose="02000000000000000000" pitchFamily="2" charset="0"/>
              </a:rPr>
              <a:t>.</a:t>
            </a:r>
            <a:endParaRPr lang="en-US" dirty="0"/>
          </a:p>
        </p:txBody>
      </p:sp>
      <p:sp>
        <p:nvSpPr>
          <p:cNvPr id="47" name="Text Placeholder 24">
            <a:extLst>
              <a:ext uri="{FF2B5EF4-FFF2-40B4-BE49-F238E27FC236}">
                <a16:creationId xmlns:a16="http://schemas.microsoft.com/office/drawing/2014/main" id="{46A72031-DE39-944C-8D2F-D5311FF9AD7D}"/>
              </a:ext>
            </a:extLst>
          </p:cNvPr>
          <p:cNvSpPr>
            <a:spLocks noGrp="1"/>
          </p:cNvSpPr>
          <p:nvPr>
            <p:ph type="body" sz="quarter" idx="22" hasCustomPrompt="1"/>
          </p:nvPr>
        </p:nvSpPr>
        <p:spPr>
          <a:xfrm>
            <a:off x="6400910" y="4445026"/>
            <a:ext cx="4952890" cy="352474"/>
          </a:xfrm>
          <a:prstGeom prst="rect">
            <a:avLst/>
          </a:prstGeom>
        </p:spPr>
        <p:txBody>
          <a:bodyPr/>
          <a:lstStyle>
            <a:lvl1pPr marL="0" indent="0">
              <a:buNone/>
              <a:defRPr sz="2000">
                <a:solidFill>
                  <a:schemeClr val="tx1"/>
                </a:solidFill>
                <a:latin typeface="+mj-lt"/>
              </a:defRPr>
            </a:lvl1pPr>
          </a:lstStyle>
          <a:p>
            <a:pPr lvl="0"/>
            <a:r>
              <a:rPr lang="en-US" dirty="0"/>
              <a:t>Paragraph</a:t>
            </a:r>
          </a:p>
        </p:txBody>
      </p:sp>
      <p:sp>
        <p:nvSpPr>
          <p:cNvPr id="48" name="Text Placeholder 2">
            <a:extLst>
              <a:ext uri="{FF2B5EF4-FFF2-40B4-BE49-F238E27FC236}">
                <a16:creationId xmlns:a16="http://schemas.microsoft.com/office/drawing/2014/main" id="{3BBAE9F9-017E-E64C-9595-BB81E5CDCF3A}"/>
              </a:ext>
            </a:extLst>
          </p:cNvPr>
          <p:cNvSpPr>
            <a:spLocks noGrp="1"/>
          </p:cNvSpPr>
          <p:nvPr>
            <p:ph type="body" sz="quarter" idx="23" hasCustomPrompt="1"/>
          </p:nvPr>
        </p:nvSpPr>
        <p:spPr>
          <a:xfrm>
            <a:off x="6400800" y="4943524"/>
            <a:ext cx="4953000" cy="1304875"/>
          </a:xfrm>
          <a:prstGeom prst="rect">
            <a:avLst/>
          </a:prstGeom>
        </p:spPr>
        <p:txBody>
          <a:bodyPr/>
          <a:lstStyle>
            <a:lvl1pPr marL="0" indent="0">
              <a:lnSpc>
                <a:spcPts val="1880"/>
              </a:lnSpc>
              <a:buNone/>
              <a:defRPr sz="1400"/>
            </a:lvl1pPr>
            <a:lvl5pPr marL="1828800" indent="0">
              <a:buNone/>
              <a:defRPr/>
            </a:lvl5pPr>
          </a:lstStyle>
          <a:p>
            <a:pPr lvl="0"/>
            <a:r>
              <a:rPr lang="en-CA" sz="1400" dirty="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dirty="0" err="1">
                <a:latin typeface="Roboto Light" panose="02000000000000000000" pitchFamily="2" charset="0"/>
                <a:ea typeface="Roboto Light" panose="02000000000000000000" pitchFamily="2" charset="0"/>
                <a:cs typeface="Roboto Light" panose="02000000000000000000" pitchFamily="2" charset="0"/>
              </a:rPr>
              <a:t>amet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adipiscing</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elit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sed</a:t>
            </a:r>
            <a:r>
              <a:rPr lang="en-CA" sz="1400" dirty="0">
                <a:latin typeface="Roboto Light" panose="02000000000000000000" pitchFamily="2" charset="0"/>
                <a:ea typeface="Roboto Light" panose="02000000000000000000" pitchFamily="2" charset="0"/>
                <a:cs typeface="Roboto Light" panose="02000000000000000000" pitchFamily="2" charset="0"/>
              </a:rPr>
              <a:t> do </a:t>
            </a:r>
            <a:r>
              <a:rPr lang="en-CA" sz="1400" dirty="0" err="1">
                <a:latin typeface="Roboto Light" panose="02000000000000000000" pitchFamily="2" charset="0"/>
                <a:ea typeface="Roboto Light" panose="02000000000000000000" pitchFamily="2" charset="0"/>
                <a:cs typeface="Roboto Light" panose="02000000000000000000" pitchFamily="2" charset="0"/>
              </a:rPr>
              <a:t>eiusmod</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tempor</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incididunt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ut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labore</a:t>
            </a:r>
            <a:r>
              <a:rPr lang="en-CA" sz="1400" dirty="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dirty="0" err="1">
                <a:latin typeface="Roboto Light" panose="02000000000000000000" pitchFamily="2" charset="0"/>
                <a:ea typeface="Roboto Light" panose="02000000000000000000" pitchFamily="2" charset="0"/>
                <a:cs typeface="Roboto Light" panose="02000000000000000000" pitchFamily="2" charset="0"/>
              </a:rPr>
              <a:t>aliqua</a:t>
            </a:r>
            <a:r>
              <a:rPr lang="en-CA" sz="1400" dirty="0">
                <a:latin typeface="Roboto Light" panose="02000000000000000000" pitchFamily="2" charset="0"/>
                <a:ea typeface="Roboto Light" panose="02000000000000000000" pitchFamily="2" charset="0"/>
                <a:cs typeface="Roboto Light" panose="02000000000000000000" pitchFamily="2" charset="0"/>
              </a:rPr>
              <a:t>.</a:t>
            </a:r>
            <a:endParaRPr lang="en-US" dirty="0"/>
          </a:p>
        </p:txBody>
      </p:sp>
      <p:sp>
        <p:nvSpPr>
          <p:cNvPr id="31" name="Text Placeholder 24">
            <a:extLst>
              <a:ext uri="{FF2B5EF4-FFF2-40B4-BE49-F238E27FC236}">
                <a16:creationId xmlns:a16="http://schemas.microsoft.com/office/drawing/2014/main" id="{B40E10B6-3BCF-0647-919F-95CB6A763FF8}"/>
              </a:ext>
            </a:extLst>
          </p:cNvPr>
          <p:cNvSpPr>
            <a:spLocks noGrp="1"/>
          </p:cNvSpPr>
          <p:nvPr>
            <p:ph type="body" sz="quarter" idx="14" hasCustomPrompt="1"/>
          </p:nvPr>
        </p:nvSpPr>
        <p:spPr>
          <a:xfrm>
            <a:off x="821217" y="438528"/>
            <a:ext cx="3995995" cy="2452470"/>
          </a:xfrm>
          <a:prstGeom prst="rect">
            <a:avLst/>
          </a:prstGeom>
        </p:spPr>
        <p:txBody>
          <a:bodyPr/>
          <a:lstStyle>
            <a:lvl1pPr marL="0" indent="0">
              <a:buNone/>
              <a:defRPr sz="4000">
                <a:solidFill>
                  <a:schemeClr val="bg1"/>
                </a:solidFill>
                <a:latin typeface="+mj-lt"/>
              </a:defRPr>
            </a:lvl1pPr>
          </a:lstStyle>
          <a:p>
            <a:r>
              <a:rPr lang="en-CA" sz="40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Lorem ipsum dolor sit </a:t>
            </a:r>
            <a:r>
              <a:rPr lang="en-CA" sz="4000" b="1" dirty="0"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amet</a:t>
            </a:r>
            <a:r>
              <a:rPr lang="en-CA" sz="40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dirty="0"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consectetur</a:t>
            </a:r>
            <a:r>
              <a:rPr lang="en-CA" sz="40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dirty="0"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adipiscing</a:t>
            </a:r>
            <a:r>
              <a:rPr lang="en-CA" sz="40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dirty="0"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elit</a:t>
            </a:r>
            <a:endParaRPr lang="en-US" sz="105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3" name="Text Placeholder 26">
            <a:extLst>
              <a:ext uri="{FF2B5EF4-FFF2-40B4-BE49-F238E27FC236}">
                <a16:creationId xmlns:a16="http://schemas.microsoft.com/office/drawing/2014/main" id="{2E8CA662-6EA3-CA4A-AACB-B59F17E192D7}"/>
              </a:ext>
            </a:extLst>
          </p:cNvPr>
          <p:cNvSpPr>
            <a:spLocks noGrp="1"/>
          </p:cNvSpPr>
          <p:nvPr>
            <p:ph type="body" sz="quarter" idx="15" hasCustomPrompt="1"/>
          </p:nvPr>
        </p:nvSpPr>
        <p:spPr>
          <a:xfrm>
            <a:off x="821217" y="2959629"/>
            <a:ext cx="3995995" cy="3153858"/>
          </a:xfrm>
          <a:prstGeom prst="rect">
            <a:avLst/>
          </a:prstGeom>
        </p:spPr>
        <p:txBody>
          <a:bodyPr/>
          <a:lstStyle>
            <a:lvl1pPr marL="0" indent="0">
              <a:buNone/>
              <a:defRPr sz="1800">
                <a:solidFill>
                  <a:schemeClr val="bg1"/>
                </a:solidFill>
              </a:defRPr>
            </a:lvl1pPr>
          </a:lstStyle>
          <a:p>
            <a:pPr>
              <a:lnSpc>
                <a:spcPct val="150000"/>
              </a:lnSpc>
            </a:pP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amet</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consectetur</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adipiscing</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elit</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sed</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do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eiusmod</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tempor</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incididunt</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labore</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et dolore magna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aliqua</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Ut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enim</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ad minim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veniam</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quis</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nostrud</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exercitation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ullamco</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laboris</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nisi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aliquip</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ex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ea</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commodo</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consequat</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endParaRPr lang="en-US"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34" name="TextBox 33">
            <a:extLst>
              <a:ext uri="{FF2B5EF4-FFF2-40B4-BE49-F238E27FC236}">
                <a16:creationId xmlns:a16="http://schemas.microsoft.com/office/drawing/2014/main" id="{FAF0236E-C4AA-4845-8F0B-84CFD509F4CF}"/>
              </a:ext>
            </a:extLst>
          </p:cNvPr>
          <p:cNvSpPr txBox="1"/>
          <p:nvPr userDrawn="1"/>
        </p:nvSpPr>
        <p:spPr>
          <a:xfrm>
            <a:off x="11693867" y="414826"/>
            <a:ext cx="346249" cy="5385899"/>
          </a:xfrm>
          <a:prstGeom prst="rect">
            <a:avLst/>
          </a:prstGeom>
          <a:noFill/>
        </p:spPr>
        <p:txBody>
          <a:bodyPr vert="vert" wrap="square" rtlCol="0">
            <a:spAutoFit/>
          </a:bodyPr>
          <a:lstStyle/>
          <a:p>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050" b="0" i="0" cap="all" spc="300" dirty="0">
                <a:solidFill>
                  <a:schemeClr val="bg2"/>
                </a:solidFill>
                <a:latin typeface="+mj-lt"/>
                <a:ea typeface="Roboto Condensed Light" panose="02000000000000000000" pitchFamily="2" charset="0"/>
                <a:cs typeface="Roboto Condensed Light" panose="02000000000000000000" pitchFamily="2" charset="0"/>
              </a:rPr>
              <a:t>Telfer</a:t>
            </a:r>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spTree>
    <p:extLst>
      <p:ext uri="{BB962C8B-B14F-4D97-AF65-F5344CB8AC3E}">
        <p14:creationId xmlns:p14="http://schemas.microsoft.com/office/powerpoint/2010/main" val="4125714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Vertical (2)">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E8E312C-74E9-8048-A7F5-9BFE89AF9411}"/>
              </a:ext>
            </a:extLst>
          </p:cNvPr>
          <p:cNvCxnSpPr>
            <a:cxnSpLocks/>
          </p:cNvCxnSpPr>
          <p:nvPr/>
        </p:nvCxnSpPr>
        <p:spPr>
          <a:xfrm>
            <a:off x="5994829" y="-86627"/>
            <a:ext cx="0" cy="7116077"/>
          </a:xfrm>
          <a:prstGeom prst="line">
            <a:avLst/>
          </a:prstGeom>
        </p:spPr>
        <p:style>
          <a:lnRef idx="1">
            <a:schemeClr val="accent2"/>
          </a:lnRef>
          <a:fillRef idx="0">
            <a:schemeClr val="accent2"/>
          </a:fillRef>
          <a:effectRef idx="0">
            <a:schemeClr val="accent2"/>
          </a:effectRef>
          <a:fontRef idx="minor">
            <a:schemeClr val="tx1"/>
          </a:fontRef>
        </p:style>
      </p:cxnSp>
      <p:sp>
        <p:nvSpPr>
          <p:cNvPr id="9" name="Slide Number Placeholder 8">
            <a:extLst>
              <a:ext uri="{FF2B5EF4-FFF2-40B4-BE49-F238E27FC236}">
                <a16:creationId xmlns:a16="http://schemas.microsoft.com/office/drawing/2014/main" id="{AB959E5D-E8CB-4844-A0DE-DE9B3FF353D7}"/>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10" name="Rectangle 9">
            <a:extLst>
              <a:ext uri="{FF2B5EF4-FFF2-40B4-BE49-F238E27FC236}">
                <a16:creationId xmlns:a16="http://schemas.microsoft.com/office/drawing/2014/main" id="{867F12D3-4B51-C548-A48A-4FD3736659DC}"/>
              </a:ext>
            </a:extLst>
          </p:cNvPr>
          <p:cNvSpPr/>
          <p:nvPr/>
        </p:nvSpPr>
        <p:spPr>
          <a:xfrm>
            <a:off x="0" y="0"/>
            <a:ext cx="512921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6D5838A-C94C-0048-8FE7-5F67823F05D8}"/>
              </a:ext>
            </a:extLst>
          </p:cNvPr>
          <p:cNvSpPr/>
          <p:nvPr/>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6" name="Oval 35">
            <a:extLst>
              <a:ext uri="{FF2B5EF4-FFF2-40B4-BE49-F238E27FC236}">
                <a16:creationId xmlns:a16="http://schemas.microsoft.com/office/drawing/2014/main" id="{65110B62-0D26-8D4E-B623-AAB570AB3455}"/>
              </a:ext>
            </a:extLst>
          </p:cNvPr>
          <p:cNvSpPr/>
          <p:nvPr userDrawn="1"/>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1" name="Oval 40">
            <a:extLst>
              <a:ext uri="{FF2B5EF4-FFF2-40B4-BE49-F238E27FC236}">
                <a16:creationId xmlns:a16="http://schemas.microsoft.com/office/drawing/2014/main" id="{5EDD294E-97A7-6441-9752-0882CF46F1FC}"/>
              </a:ext>
            </a:extLst>
          </p:cNvPr>
          <p:cNvSpPr/>
          <p:nvPr userDrawn="1"/>
        </p:nvSpPr>
        <p:spPr>
          <a:xfrm>
            <a:off x="5922167" y="3553444"/>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4" name="Text Placeholder 24">
            <a:extLst>
              <a:ext uri="{FF2B5EF4-FFF2-40B4-BE49-F238E27FC236}">
                <a16:creationId xmlns:a16="http://schemas.microsoft.com/office/drawing/2014/main" id="{ADC10430-89FD-7F4C-B7A5-4D6294595FFC}"/>
              </a:ext>
            </a:extLst>
          </p:cNvPr>
          <p:cNvSpPr>
            <a:spLocks noGrp="1"/>
          </p:cNvSpPr>
          <p:nvPr>
            <p:ph type="body" sz="quarter" idx="18" hasCustomPrompt="1"/>
          </p:nvPr>
        </p:nvSpPr>
        <p:spPr>
          <a:xfrm>
            <a:off x="6400910" y="581001"/>
            <a:ext cx="4952890" cy="352474"/>
          </a:xfrm>
          <a:prstGeom prst="rect">
            <a:avLst/>
          </a:prstGeom>
        </p:spPr>
        <p:txBody>
          <a:bodyPr/>
          <a:lstStyle>
            <a:lvl1pPr marL="0" indent="0">
              <a:buNone/>
              <a:defRPr sz="2000">
                <a:solidFill>
                  <a:schemeClr val="tx1"/>
                </a:solidFill>
                <a:latin typeface="+mj-lt"/>
              </a:defRPr>
            </a:lvl1pPr>
          </a:lstStyle>
          <a:p>
            <a:pPr lvl="0"/>
            <a:r>
              <a:rPr lang="en-US" dirty="0"/>
              <a:t>Paragraph</a:t>
            </a:r>
          </a:p>
        </p:txBody>
      </p:sp>
      <p:sp>
        <p:nvSpPr>
          <p:cNvPr id="3" name="Text Placeholder 2">
            <a:extLst>
              <a:ext uri="{FF2B5EF4-FFF2-40B4-BE49-F238E27FC236}">
                <a16:creationId xmlns:a16="http://schemas.microsoft.com/office/drawing/2014/main" id="{FF626810-DD71-1742-B941-717FB1F58B89}"/>
              </a:ext>
            </a:extLst>
          </p:cNvPr>
          <p:cNvSpPr>
            <a:spLocks noGrp="1"/>
          </p:cNvSpPr>
          <p:nvPr>
            <p:ph type="body" sz="quarter" idx="19" hasCustomPrompt="1"/>
          </p:nvPr>
        </p:nvSpPr>
        <p:spPr>
          <a:xfrm>
            <a:off x="6400800" y="1079499"/>
            <a:ext cx="4953000" cy="2146311"/>
          </a:xfrm>
          <a:prstGeom prst="rect">
            <a:avLst/>
          </a:prstGeom>
        </p:spPr>
        <p:txBody>
          <a:bodyPr/>
          <a:lstStyle>
            <a:lvl1pPr marL="0" indent="0">
              <a:lnSpc>
                <a:spcPts val="1880"/>
              </a:lnSpc>
              <a:buNone/>
              <a:defRPr sz="1400"/>
            </a:lvl1pPr>
            <a:lvl5pPr marL="1828800" indent="0">
              <a:buNone/>
              <a:defRPr/>
            </a:lvl5pPr>
          </a:lstStyle>
          <a:p>
            <a:pPr lvl="0"/>
            <a:r>
              <a:rPr lang="en-CA" sz="1400" dirty="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dirty="0" err="1">
                <a:latin typeface="Roboto Light" panose="02000000000000000000" pitchFamily="2" charset="0"/>
                <a:ea typeface="Roboto Light" panose="02000000000000000000" pitchFamily="2" charset="0"/>
                <a:cs typeface="Roboto Light" panose="02000000000000000000" pitchFamily="2" charset="0"/>
              </a:rPr>
              <a:t>amet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adipiscing</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elit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sed</a:t>
            </a:r>
            <a:r>
              <a:rPr lang="en-CA" sz="1400" dirty="0">
                <a:latin typeface="Roboto Light" panose="02000000000000000000" pitchFamily="2" charset="0"/>
                <a:ea typeface="Roboto Light" panose="02000000000000000000" pitchFamily="2" charset="0"/>
                <a:cs typeface="Roboto Light" panose="02000000000000000000" pitchFamily="2" charset="0"/>
              </a:rPr>
              <a:t> do </a:t>
            </a:r>
            <a:r>
              <a:rPr lang="en-CA" sz="1400" dirty="0" err="1">
                <a:latin typeface="Roboto Light" panose="02000000000000000000" pitchFamily="2" charset="0"/>
                <a:ea typeface="Roboto Light" panose="02000000000000000000" pitchFamily="2" charset="0"/>
                <a:cs typeface="Roboto Light" panose="02000000000000000000" pitchFamily="2" charset="0"/>
              </a:rPr>
              <a:t>eiusmod</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tempor</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incididunt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ut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labore</a:t>
            </a:r>
            <a:r>
              <a:rPr lang="en-CA" sz="1400" dirty="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dirty="0" err="1">
                <a:latin typeface="Roboto Light" panose="02000000000000000000" pitchFamily="2" charset="0"/>
                <a:ea typeface="Roboto Light" panose="02000000000000000000" pitchFamily="2" charset="0"/>
                <a:cs typeface="Roboto Light" panose="02000000000000000000" pitchFamily="2" charset="0"/>
              </a:rPr>
              <a:t>aliqua</a:t>
            </a:r>
            <a:r>
              <a:rPr lang="en-CA" sz="1400" dirty="0">
                <a:latin typeface="Roboto Light" panose="02000000000000000000" pitchFamily="2" charset="0"/>
                <a:ea typeface="Roboto Light" panose="02000000000000000000" pitchFamily="2" charset="0"/>
                <a:cs typeface="Roboto Light" panose="02000000000000000000" pitchFamily="2" charset="0"/>
              </a:rPr>
              <a:t>.</a:t>
            </a:r>
            <a:endParaRPr lang="en-US" dirty="0"/>
          </a:p>
        </p:txBody>
      </p:sp>
      <p:sp>
        <p:nvSpPr>
          <p:cNvPr id="45" name="Text Placeholder 24">
            <a:extLst>
              <a:ext uri="{FF2B5EF4-FFF2-40B4-BE49-F238E27FC236}">
                <a16:creationId xmlns:a16="http://schemas.microsoft.com/office/drawing/2014/main" id="{681560AA-F3CC-8842-AC0E-CB1AC882DA66}"/>
              </a:ext>
            </a:extLst>
          </p:cNvPr>
          <p:cNvSpPr>
            <a:spLocks noGrp="1"/>
          </p:cNvSpPr>
          <p:nvPr>
            <p:ph type="body" sz="quarter" idx="20" hasCustomPrompt="1"/>
          </p:nvPr>
        </p:nvSpPr>
        <p:spPr>
          <a:xfrm>
            <a:off x="6400800" y="3468675"/>
            <a:ext cx="4952890" cy="352474"/>
          </a:xfrm>
          <a:prstGeom prst="rect">
            <a:avLst/>
          </a:prstGeom>
        </p:spPr>
        <p:txBody>
          <a:bodyPr/>
          <a:lstStyle>
            <a:lvl1pPr marL="0" indent="0">
              <a:buNone/>
              <a:defRPr sz="2000">
                <a:solidFill>
                  <a:schemeClr val="tx1"/>
                </a:solidFill>
                <a:latin typeface="+mj-lt"/>
              </a:defRPr>
            </a:lvl1pPr>
          </a:lstStyle>
          <a:p>
            <a:pPr lvl="0"/>
            <a:r>
              <a:rPr lang="en-US" dirty="0"/>
              <a:t>Paragraph</a:t>
            </a:r>
          </a:p>
        </p:txBody>
      </p:sp>
      <p:sp>
        <p:nvSpPr>
          <p:cNvPr id="46" name="Text Placeholder 2">
            <a:extLst>
              <a:ext uri="{FF2B5EF4-FFF2-40B4-BE49-F238E27FC236}">
                <a16:creationId xmlns:a16="http://schemas.microsoft.com/office/drawing/2014/main" id="{C06F83FC-D334-8344-BC86-1F703F04DC85}"/>
              </a:ext>
            </a:extLst>
          </p:cNvPr>
          <p:cNvSpPr>
            <a:spLocks noGrp="1"/>
          </p:cNvSpPr>
          <p:nvPr>
            <p:ph type="body" sz="quarter" idx="21" hasCustomPrompt="1"/>
          </p:nvPr>
        </p:nvSpPr>
        <p:spPr>
          <a:xfrm>
            <a:off x="6400690" y="3967173"/>
            <a:ext cx="4953000" cy="2146313"/>
          </a:xfrm>
          <a:prstGeom prst="rect">
            <a:avLst/>
          </a:prstGeom>
        </p:spPr>
        <p:txBody>
          <a:bodyPr/>
          <a:lstStyle>
            <a:lvl1pPr marL="0" indent="0">
              <a:lnSpc>
                <a:spcPts val="1880"/>
              </a:lnSpc>
              <a:buNone/>
              <a:defRPr sz="1400"/>
            </a:lvl1pPr>
            <a:lvl5pPr marL="1828800" indent="0">
              <a:buNone/>
              <a:defRPr/>
            </a:lvl5pPr>
          </a:lstStyle>
          <a:p>
            <a:pPr lvl="0"/>
            <a:r>
              <a:rPr lang="en-CA" sz="1400" dirty="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dirty="0" err="1">
                <a:latin typeface="Roboto Light" panose="02000000000000000000" pitchFamily="2" charset="0"/>
                <a:ea typeface="Roboto Light" panose="02000000000000000000" pitchFamily="2" charset="0"/>
                <a:cs typeface="Roboto Light" panose="02000000000000000000" pitchFamily="2" charset="0"/>
              </a:rPr>
              <a:t>amet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adipiscing</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elit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sed</a:t>
            </a:r>
            <a:r>
              <a:rPr lang="en-CA" sz="1400" dirty="0">
                <a:latin typeface="Roboto Light" panose="02000000000000000000" pitchFamily="2" charset="0"/>
                <a:ea typeface="Roboto Light" panose="02000000000000000000" pitchFamily="2" charset="0"/>
                <a:cs typeface="Roboto Light" panose="02000000000000000000" pitchFamily="2" charset="0"/>
              </a:rPr>
              <a:t> do </a:t>
            </a:r>
            <a:r>
              <a:rPr lang="en-CA" sz="1400" dirty="0" err="1">
                <a:latin typeface="Roboto Light" panose="02000000000000000000" pitchFamily="2" charset="0"/>
                <a:ea typeface="Roboto Light" panose="02000000000000000000" pitchFamily="2" charset="0"/>
                <a:cs typeface="Roboto Light" panose="02000000000000000000" pitchFamily="2" charset="0"/>
              </a:rPr>
              <a:t>eiusmod</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tempor</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incididunt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ut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labore</a:t>
            </a:r>
            <a:r>
              <a:rPr lang="en-CA" sz="1400" dirty="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dirty="0" err="1">
                <a:latin typeface="Roboto Light" panose="02000000000000000000" pitchFamily="2" charset="0"/>
                <a:ea typeface="Roboto Light" panose="02000000000000000000" pitchFamily="2" charset="0"/>
                <a:cs typeface="Roboto Light" panose="02000000000000000000" pitchFamily="2" charset="0"/>
              </a:rPr>
              <a:t>aliqua</a:t>
            </a:r>
            <a:r>
              <a:rPr lang="en-CA" sz="1400" dirty="0">
                <a:latin typeface="Roboto Light" panose="02000000000000000000" pitchFamily="2" charset="0"/>
                <a:ea typeface="Roboto Light" panose="02000000000000000000" pitchFamily="2" charset="0"/>
                <a:cs typeface="Roboto Light" panose="02000000000000000000" pitchFamily="2" charset="0"/>
              </a:rPr>
              <a:t>.</a:t>
            </a:r>
            <a:endParaRPr lang="en-US" dirty="0"/>
          </a:p>
        </p:txBody>
      </p:sp>
      <p:sp>
        <p:nvSpPr>
          <p:cNvPr id="31" name="Text Placeholder 24">
            <a:extLst>
              <a:ext uri="{FF2B5EF4-FFF2-40B4-BE49-F238E27FC236}">
                <a16:creationId xmlns:a16="http://schemas.microsoft.com/office/drawing/2014/main" id="{B40E10B6-3BCF-0647-919F-95CB6A763FF8}"/>
              </a:ext>
            </a:extLst>
          </p:cNvPr>
          <p:cNvSpPr>
            <a:spLocks noGrp="1"/>
          </p:cNvSpPr>
          <p:nvPr>
            <p:ph type="body" sz="quarter" idx="14" hasCustomPrompt="1"/>
          </p:nvPr>
        </p:nvSpPr>
        <p:spPr>
          <a:xfrm>
            <a:off x="821217" y="438528"/>
            <a:ext cx="3995995" cy="2452470"/>
          </a:xfrm>
          <a:prstGeom prst="rect">
            <a:avLst/>
          </a:prstGeom>
        </p:spPr>
        <p:txBody>
          <a:bodyPr/>
          <a:lstStyle>
            <a:lvl1pPr marL="0" indent="0">
              <a:buNone/>
              <a:defRPr sz="4000">
                <a:solidFill>
                  <a:schemeClr val="bg1"/>
                </a:solidFill>
                <a:latin typeface="+mj-lt"/>
              </a:defRPr>
            </a:lvl1pPr>
          </a:lstStyle>
          <a:p>
            <a:r>
              <a:rPr lang="en-CA" sz="40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Lorem ipsum dolor sit </a:t>
            </a:r>
            <a:r>
              <a:rPr lang="en-CA" sz="4000" b="1" dirty="0"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amet</a:t>
            </a:r>
            <a:r>
              <a:rPr lang="en-CA" sz="40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dirty="0"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consectetur</a:t>
            </a:r>
            <a:r>
              <a:rPr lang="en-CA" sz="40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dirty="0"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adipiscing</a:t>
            </a:r>
            <a:r>
              <a:rPr lang="en-CA" sz="40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dirty="0"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elit</a:t>
            </a:r>
            <a:endParaRPr lang="en-US" sz="105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3" name="Text Placeholder 26">
            <a:extLst>
              <a:ext uri="{FF2B5EF4-FFF2-40B4-BE49-F238E27FC236}">
                <a16:creationId xmlns:a16="http://schemas.microsoft.com/office/drawing/2014/main" id="{2E8CA662-6EA3-CA4A-AACB-B59F17E192D7}"/>
              </a:ext>
            </a:extLst>
          </p:cNvPr>
          <p:cNvSpPr>
            <a:spLocks noGrp="1"/>
          </p:cNvSpPr>
          <p:nvPr>
            <p:ph type="body" sz="quarter" idx="15" hasCustomPrompt="1"/>
          </p:nvPr>
        </p:nvSpPr>
        <p:spPr>
          <a:xfrm>
            <a:off x="821217" y="2959629"/>
            <a:ext cx="3995995" cy="3153858"/>
          </a:xfrm>
          <a:prstGeom prst="rect">
            <a:avLst/>
          </a:prstGeom>
        </p:spPr>
        <p:txBody>
          <a:bodyPr/>
          <a:lstStyle>
            <a:lvl1pPr marL="0" indent="0">
              <a:buNone/>
              <a:defRPr sz="1800">
                <a:solidFill>
                  <a:schemeClr val="bg1"/>
                </a:solidFill>
              </a:defRPr>
            </a:lvl1pPr>
          </a:lstStyle>
          <a:p>
            <a:pPr>
              <a:lnSpc>
                <a:spcPct val="150000"/>
              </a:lnSpc>
            </a:pP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amet</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consectetur</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adipiscing</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elit</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sed</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do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eiusmod</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tempor</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incididunt</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labore</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et dolore magna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aliqua</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Ut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enim</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ad minim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veniam</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quis</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nostrud</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exercitation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ullamco</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laboris</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nisi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aliquip</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ex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ea</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commodo</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consequat</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endParaRPr lang="en-US"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9" name="TextBox 18">
            <a:extLst>
              <a:ext uri="{FF2B5EF4-FFF2-40B4-BE49-F238E27FC236}">
                <a16:creationId xmlns:a16="http://schemas.microsoft.com/office/drawing/2014/main" id="{BEAE33BE-94AC-1640-A24F-C812C0DE9E50}"/>
              </a:ext>
            </a:extLst>
          </p:cNvPr>
          <p:cNvSpPr txBox="1"/>
          <p:nvPr userDrawn="1"/>
        </p:nvSpPr>
        <p:spPr>
          <a:xfrm>
            <a:off x="11693867" y="414826"/>
            <a:ext cx="346249" cy="5385899"/>
          </a:xfrm>
          <a:prstGeom prst="rect">
            <a:avLst/>
          </a:prstGeom>
          <a:noFill/>
        </p:spPr>
        <p:txBody>
          <a:bodyPr vert="vert" wrap="square" rtlCol="0">
            <a:spAutoFit/>
          </a:bodyPr>
          <a:lstStyle/>
          <a:p>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050" b="0" i="0" cap="all" spc="300" dirty="0">
                <a:solidFill>
                  <a:schemeClr val="bg2"/>
                </a:solidFill>
                <a:latin typeface="+mj-lt"/>
                <a:ea typeface="Roboto Condensed Light" panose="02000000000000000000" pitchFamily="2" charset="0"/>
                <a:cs typeface="Roboto Condensed Light" panose="02000000000000000000" pitchFamily="2" charset="0"/>
              </a:rPr>
              <a:t>Telfer</a:t>
            </a:r>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spTree>
    <p:extLst>
      <p:ext uri="{BB962C8B-B14F-4D97-AF65-F5344CB8AC3E}">
        <p14:creationId xmlns:p14="http://schemas.microsoft.com/office/powerpoint/2010/main" val="3692584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Vertical (1)">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E8E312C-74E9-8048-A7F5-9BFE89AF9411}"/>
              </a:ext>
            </a:extLst>
          </p:cNvPr>
          <p:cNvCxnSpPr>
            <a:cxnSpLocks/>
          </p:cNvCxnSpPr>
          <p:nvPr/>
        </p:nvCxnSpPr>
        <p:spPr>
          <a:xfrm>
            <a:off x="5994829" y="-86627"/>
            <a:ext cx="0" cy="7116077"/>
          </a:xfrm>
          <a:prstGeom prst="line">
            <a:avLst/>
          </a:prstGeom>
        </p:spPr>
        <p:style>
          <a:lnRef idx="1">
            <a:schemeClr val="accent2"/>
          </a:lnRef>
          <a:fillRef idx="0">
            <a:schemeClr val="accent2"/>
          </a:fillRef>
          <a:effectRef idx="0">
            <a:schemeClr val="accent2"/>
          </a:effectRef>
          <a:fontRef idx="minor">
            <a:schemeClr val="tx1"/>
          </a:fontRef>
        </p:style>
      </p:cxnSp>
      <p:sp>
        <p:nvSpPr>
          <p:cNvPr id="9" name="Slide Number Placeholder 8">
            <a:extLst>
              <a:ext uri="{FF2B5EF4-FFF2-40B4-BE49-F238E27FC236}">
                <a16:creationId xmlns:a16="http://schemas.microsoft.com/office/drawing/2014/main" id="{AB959E5D-E8CB-4844-A0DE-DE9B3FF353D7}"/>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10" name="Rectangle 9">
            <a:extLst>
              <a:ext uri="{FF2B5EF4-FFF2-40B4-BE49-F238E27FC236}">
                <a16:creationId xmlns:a16="http://schemas.microsoft.com/office/drawing/2014/main" id="{867F12D3-4B51-C548-A48A-4FD3736659DC}"/>
              </a:ext>
            </a:extLst>
          </p:cNvPr>
          <p:cNvSpPr/>
          <p:nvPr/>
        </p:nvSpPr>
        <p:spPr>
          <a:xfrm>
            <a:off x="0" y="0"/>
            <a:ext cx="512921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6D5838A-C94C-0048-8FE7-5F67823F05D8}"/>
              </a:ext>
            </a:extLst>
          </p:cNvPr>
          <p:cNvSpPr/>
          <p:nvPr/>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6" name="Oval 35">
            <a:extLst>
              <a:ext uri="{FF2B5EF4-FFF2-40B4-BE49-F238E27FC236}">
                <a16:creationId xmlns:a16="http://schemas.microsoft.com/office/drawing/2014/main" id="{65110B62-0D26-8D4E-B623-AAB570AB3455}"/>
              </a:ext>
            </a:extLst>
          </p:cNvPr>
          <p:cNvSpPr/>
          <p:nvPr userDrawn="1"/>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4" name="Text Placeholder 24">
            <a:extLst>
              <a:ext uri="{FF2B5EF4-FFF2-40B4-BE49-F238E27FC236}">
                <a16:creationId xmlns:a16="http://schemas.microsoft.com/office/drawing/2014/main" id="{ADC10430-89FD-7F4C-B7A5-4D6294595FFC}"/>
              </a:ext>
            </a:extLst>
          </p:cNvPr>
          <p:cNvSpPr>
            <a:spLocks noGrp="1"/>
          </p:cNvSpPr>
          <p:nvPr>
            <p:ph type="body" sz="quarter" idx="18" hasCustomPrompt="1"/>
          </p:nvPr>
        </p:nvSpPr>
        <p:spPr>
          <a:xfrm>
            <a:off x="6400910" y="581001"/>
            <a:ext cx="4952890" cy="352474"/>
          </a:xfrm>
          <a:prstGeom prst="rect">
            <a:avLst/>
          </a:prstGeom>
        </p:spPr>
        <p:txBody>
          <a:bodyPr/>
          <a:lstStyle>
            <a:lvl1pPr marL="0" indent="0">
              <a:buNone/>
              <a:defRPr sz="2000">
                <a:solidFill>
                  <a:schemeClr val="tx1"/>
                </a:solidFill>
                <a:latin typeface="+mj-lt"/>
              </a:defRPr>
            </a:lvl1pPr>
          </a:lstStyle>
          <a:p>
            <a:pPr lvl="0"/>
            <a:r>
              <a:rPr lang="en-US" dirty="0"/>
              <a:t>Paragraph</a:t>
            </a:r>
          </a:p>
        </p:txBody>
      </p:sp>
      <p:sp>
        <p:nvSpPr>
          <p:cNvPr id="3" name="Text Placeholder 2">
            <a:extLst>
              <a:ext uri="{FF2B5EF4-FFF2-40B4-BE49-F238E27FC236}">
                <a16:creationId xmlns:a16="http://schemas.microsoft.com/office/drawing/2014/main" id="{FF626810-DD71-1742-B941-717FB1F58B89}"/>
              </a:ext>
            </a:extLst>
          </p:cNvPr>
          <p:cNvSpPr>
            <a:spLocks noGrp="1"/>
          </p:cNvSpPr>
          <p:nvPr>
            <p:ph type="body" sz="quarter" idx="19" hasCustomPrompt="1"/>
          </p:nvPr>
        </p:nvSpPr>
        <p:spPr>
          <a:xfrm>
            <a:off x="6400800" y="1079499"/>
            <a:ext cx="4953000" cy="5033988"/>
          </a:xfrm>
          <a:prstGeom prst="rect">
            <a:avLst/>
          </a:prstGeom>
        </p:spPr>
        <p:txBody>
          <a:bodyPr/>
          <a:lstStyle>
            <a:lvl1pPr marL="0" indent="0">
              <a:lnSpc>
                <a:spcPts val="1880"/>
              </a:lnSpc>
              <a:buNone/>
              <a:defRPr sz="1400"/>
            </a:lvl1pPr>
            <a:lvl5pPr marL="1828800" indent="0">
              <a:buNone/>
              <a:defRPr/>
            </a:lvl5pPr>
          </a:lstStyle>
          <a:p>
            <a:pPr lvl="0"/>
            <a:r>
              <a:rPr lang="en-CA" sz="1400" dirty="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dirty="0" err="1">
                <a:latin typeface="Roboto Light" panose="02000000000000000000" pitchFamily="2" charset="0"/>
                <a:ea typeface="Roboto Light" panose="02000000000000000000" pitchFamily="2" charset="0"/>
                <a:cs typeface="Roboto Light" panose="02000000000000000000" pitchFamily="2" charset="0"/>
              </a:rPr>
              <a:t>amet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adipiscing</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elit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sed</a:t>
            </a:r>
            <a:r>
              <a:rPr lang="en-CA" sz="1400" dirty="0">
                <a:latin typeface="Roboto Light" panose="02000000000000000000" pitchFamily="2" charset="0"/>
                <a:ea typeface="Roboto Light" panose="02000000000000000000" pitchFamily="2" charset="0"/>
                <a:cs typeface="Roboto Light" panose="02000000000000000000" pitchFamily="2" charset="0"/>
              </a:rPr>
              <a:t> do </a:t>
            </a:r>
            <a:r>
              <a:rPr lang="en-CA" sz="1400" dirty="0" err="1">
                <a:latin typeface="Roboto Light" panose="02000000000000000000" pitchFamily="2" charset="0"/>
                <a:ea typeface="Roboto Light" panose="02000000000000000000" pitchFamily="2" charset="0"/>
                <a:cs typeface="Roboto Light" panose="02000000000000000000" pitchFamily="2" charset="0"/>
              </a:rPr>
              <a:t>eiusmod</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tempor</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incididunt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ut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labore</a:t>
            </a:r>
            <a:r>
              <a:rPr lang="en-CA" sz="1400" dirty="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dirty="0" err="1">
                <a:latin typeface="Roboto Light" panose="02000000000000000000" pitchFamily="2" charset="0"/>
                <a:ea typeface="Roboto Light" panose="02000000000000000000" pitchFamily="2" charset="0"/>
                <a:cs typeface="Roboto Light" panose="02000000000000000000" pitchFamily="2" charset="0"/>
              </a:rPr>
              <a:t>aliqua</a:t>
            </a:r>
            <a:r>
              <a:rPr lang="en-CA" sz="1400" dirty="0">
                <a:latin typeface="Roboto Light" panose="02000000000000000000" pitchFamily="2" charset="0"/>
                <a:ea typeface="Roboto Light" panose="02000000000000000000" pitchFamily="2" charset="0"/>
                <a:cs typeface="Roboto Light" panose="02000000000000000000" pitchFamily="2" charset="0"/>
              </a:rPr>
              <a:t>.</a:t>
            </a:r>
            <a:endParaRPr lang="en-US" dirty="0"/>
          </a:p>
        </p:txBody>
      </p:sp>
      <p:sp>
        <p:nvSpPr>
          <p:cNvPr id="31" name="Text Placeholder 24">
            <a:extLst>
              <a:ext uri="{FF2B5EF4-FFF2-40B4-BE49-F238E27FC236}">
                <a16:creationId xmlns:a16="http://schemas.microsoft.com/office/drawing/2014/main" id="{B40E10B6-3BCF-0647-919F-95CB6A763FF8}"/>
              </a:ext>
            </a:extLst>
          </p:cNvPr>
          <p:cNvSpPr>
            <a:spLocks noGrp="1"/>
          </p:cNvSpPr>
          <p:nvPr>
            <p:ph type="body" sz="quarter" idx="14" hasCustomPrompt="1"/>
          </p:nvPr>
        </p:nvSpPr>
        <p:spPr>
          <a:xfrm>
            <a:off x="821217" y="438528"/>
            <a:ext cx="3995995" cy="2452470"/>
          </a:xfrm>
          <a:prstGeom prst="rect">
            <a:avLst/>
          </a:prstGeom>
        </p:spPr>
        <p:txBody>
          <a:bodyPr/>
          <a:lstStyle>
            <a:lvl1pPr marL="0" indent="0">
              <a:buNone/>
              <a:defRPr sz="4000">
                <a:solidFill>
                  <a:schemeClr val="bg1"/>
                </a:solidFill>
                <a:latin typeface="+mj-lt"/>
              </a:defRPr>
            </a:lvl1pPr>
          </a:lstStyle>
          <a:p>
            <a:r>
              <a:rPr lang="en-CA" sz="40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Lorem ipsum dolor sit </a:t>
            </a:r>
            <a:r>
              <a:rPr lang="en-CA" sz="4000" b="1" dirty="0"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amet</a:t>
            </a:r>
            <a:r>
              <a:rPr lang="en-CA" sz="40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dirty="0"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consectetur</a:t>
            </a:r>
            <a:r>
              <a:rPr lang="en-CA" sz="40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dirty="0"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adipiscing</a:t>
            </a:r>
            <a:r>
              <a:rPr lang="en-CA" sz="40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dirty="0"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elit</a:t>
            </a:r>
            <a:endParaRPr lang="en-US" sz="105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3" name="Text Placeholder 26">
            <a:extLst>
              <a:ext uri="{FF2B5EF4-FFF2-40B4-BE49-F238E27FC236}">
                <a16:creationId xmlns:a16="http://schemas.microsoft.com/office/drawing/2014/main" id="{2E8CA662-6EA3-CA4A-AACB-B59F17E192D7}"/>
              </a:ext>
            </a:extLst>
          </p:cNvPr>
          <p:cNvSpPr>
            <a:spLocks noGrp="1"/>
          </p:cNvSpPr>
          <p:nvPr>
            <p:ph type="body" sz="quarter" idx="15" hasCustomPrompt="1"/>
          </p:nvPr>
        </p:nvSpPr>
        <p:spPr>
          <a:xfrm>
            <a:off x="821217" y="2959629"/>
            <a:ext cx="3995995" cy="3153858"/>
          </a:xfrm>
          <a:prstGeom prst="rect">
            <a:avLst/>
          </a:prstGeom>
        </p:spPr>
        <p:txBody>
          <a:bodyPr/>
          <a:lstStyle>
            <a:lvl1pPr marL="0" indent="0">
              <a:buNone/>
              <a:defRPr sz="1800">
                <a:solidFill>
                  <a:schemeClr val="bg1"/>
                </a:solidFill>
              </a:defRPr>
            </a:lvl1pPr>
          </a:lstStyle>
          <a:p>
            <a:pPr>
              <a:lnSpc>
                <a:spcPct val="150000"/>
              </a:lnSpc>
            </a:pP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amet</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consectetur</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adipiscing</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elit</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sed</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do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eiusmod</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tempor</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incididunt</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labore</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et dolore magna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aliqua</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Ut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enim</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ad minim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veniam</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quis</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nostrud</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exercitation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ullamco</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laboris</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nisi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aliquip</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ex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ea</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commodo</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consequat</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endParaRPr lang="en-US"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6" name="TextBox 15">
            <a:extLst>
              <a:ext uri="{FF2B5EF4-FFF2-40B4-BE49-F238E27FC236}">
                <a16:creationId xmlns:a16="http://schemas.microsoft.com/office/drawing/2014/main" id="{DFB10131-36C4-4F4C-BE14-574B2C8837B9}"/>
              </a:ext>
            </a:extLst>
          </p:cNvPr>
          <p:cNvSpPr txBox="1"/>
          <p:nvPr userDrawn="1"/>
        </p:nvSpPr>
        <p:spPr>
          <a:xfrm>
            <a:off x="11693867" y="414826"/>
            <a:ext cx="346249" cy="5385899"/>
          </a:xfrm>
          <a:prstGeom prst="rect">
            <a:avLst/>
          </a:prstGeom>
          <a:noFill/>
        </p:spPr>
        <p:txBody>
          <a:bodyPr vert="vert" wrap="square" rtlCol="0">
            <a:spAutoFit/>
          </a:bodyPr>
          <a:lstStyle/>
          <a:p>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050" b="0" i="0" cap="all" spc="300" dirty="0">
                <a:solidFill>
                  <a:schemeClr val="bg2"/>
                </a:solidFill>
                <a:latin typeface="+mj-lt"/>
                <a:ea typeface="Roboto Condensed Light" panose="02000000000000000000" pitchFamily="2" charset="0"/>
                <a:cs typeface="Roboto Condensed Light" panose="02000000000000000000" pitchFamily="2" charset="0"/>
              </a:rPr>
              <a:t>Telfer</a:t>
            </a:r>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spTree>
    <p:extLst>
      <p:ext uri="{BB962C8B-B14F-4D97-AF65-F5344CB8AC3E}">
        <p14:creationId xmlns:p14="http://schemas.microsoft.com/office/powerpoint/2010/main" val="3445117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id (4)">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59095A-1AFD-864A-9C96-C52D9184E292}"/>
              </a:ext>
            </a:extLst>
          </p:cNvPr>
          <p:cNvSpPr>
            <a:spLocks noGrp="1"/>
          </p:cNvSpPr>
          <p:nvPr>
            <p:ph type="sldNum" sz="quarter" idx="12"/>
          </p:nvPr>
        </p:nvSpPr>
        <p:spPr>
          <a:xfrm>
            <a:off x="8610600" y="6356350"/>
            <a:ext cx="2743200" cy="365125"/>
          </a:xfrm>
        </p:spPr>
        <p:txBody>
          <a:bodyPr/>
          <a:lstStyle/>
          <a:p>
            <a:fld id="{887A9567-B06F-C940-B410-F4F3929FAE7F}" type="slidenum">
              <a:rPr lang="en-US" smtClean="0"/>
              <a:t>‹#›</a:t>
            </a:fld>
            <a:endParaRPr lang="en-US"/>
          </a:p>
        </p:txBody>
      </p:sp>
      <p:sp>
        <p:nvSpPr>
          <p:cNvPr id="6" name="Rectangle 5">
            <a:extLst>
              <a:ext uri="{FF2B5EF4-FFF2-40B4-BE49-F238E27FC236}">
                <a16:creationId xmlns:a16="http://schemas.microsoft.com/office/drawing/2014/main" id="{2D46AD37-D429-A647-B5F0-CB3FE1B4F6A5}"/>
              </a:ext>
            </a:extLst>
          </p:cNvPr>
          <p:cNvSpPr/>
          <p:nvPr/>
        </p:nvSpPr>
        <p:spPr>
          <a:xfrm>
            <a:off x="6248680" y="288925"/>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6604114-E994-DF4D-9F09-E32C701C2FDD}"/>
              </a:ext>
            </a:extLst>
          </p:cNvPr>
          <p:cNvSpPr/>
          <p:nvPr/>
        </p:nvSpPr>
        <p:spPr>
          <a:xfrm>
            <a:off x="414618" y="288924"/>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877E254-C5E0-9346-914A-7D229BF0A607}"/>
              </a:ext>
            </a:extLst>
          </p:cNvPr>
          <p:cNvSpPr/>
          <p:nvPr/>
        </p:nvSpPr>
        <p:spPr>
          <a:xfrm>
            <a:off x="6248679" y="3455987"/>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0F6C08C-509D-2A45-B989-CD20CCBAB688}"/>
              </a:ext>
            </a:extLst>
          </p:cNvPr>
          <p:cNvSpPr/>
          <p:nvPr/>
        </p:nvSpPr>
        <p:spPr>
          <a:xfrm>
            <a:off x="414617" y="3455986"/>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1">
            <a:extLst>
              <a:ext uri="{FF2B5EF4-FFF2-40B4-BE49-F238E27FC236}">
                <a16:creationId xmlns:a16="http://schemas.microsoft.com/office/drawing/2014/main" id="{480D3366-89D1-034D-A237-5E682BC0EF8C}"/>
              </a:ext>
            </a:extLst>
          </p:cNvPr>
          <p:cNvSpPr>
            <a:spLocks noGrp="1"/>
          </p:cNvSpPr>
          <p:nvPr>
            <p:ph type="body" sz="quarter" idx="21" hasCustomPrompt="1"/>
          </p:nvPr>
        </p:nvSpPr>
        <p:spPr>
          <a:xfrm>
            <a:off x="593725" y="452438"/>
            <a:ext cx="5124450" cy="375335"/>
          </a:xfrm>
          <a:prstGeom prst="rect">
            <a:avLst/>
          </a:prstGeom>
        </p:spPr>
        <p:txBody>
          <a:bodyPr/>
          <a:lstStyle>
            <a:lvl1pPr marL="0" indent="0">
              <a:buNone/>
              <a:defRPr sz="1800">
                <a:latin typeface="+mj-lt"/>
              </a:defRPr>
            </a:lvl1pPr>
          </a:lstStyle>
          <a:p>
            <a:pPr lvl="0"/>
            <a:r>
              <a:rPr lang="en-US" dirty="0"/>
              <a:t>1. Lorem ipsum dolor sit </a:t>
            </a:r>
            <a:r>
              <a:rPr lang="en-US" dirty="0" err="1"/>
              <a:t>amet</a:t>
            </a:r>
            <a:endParaRPr lang="en-US" dirty="0"/>
          </a:p>
          <a:p>
            <a:pPr lvl="0"/>
            <a:endParaRPr lang="en-US" dirty="0"/>
          </a:p>
          <a:p>
            <a:pPr lvl="0"/>
            <a:endParaRPr lang="en-US" dirty="0"/>
          </a:p>
        </p:txBody>
      </p:sp>
      <p:sp>
        <p:nvSpPr>
          <p:cNvPr id="34" name="Text Placeholder 33">
            <a:extLst>
              <a:ext uri="{FF2B5EF4-FFF2-40B4-BE49-F238E27FC236}">
                <a16:creationId xmlns:a16="http://schemas.microsoft.com/office/drawing/2014/main" id="{4B2281D4-4E50-1644-A27A-865DBFE47DCD}"/>
              </a:ext>
            </a:extLst>
          </p:cNvPr>
          <p:cNvSpPr>
            <a:spLocks noGrp="1"/>
          </p:cNvSpPr>
          <p:nvPr>
            <p:ph type="body" sz="quarter" idx="22" hasCustomPrompt="1"/>
          </p:nvPr>
        </p:nvSpPr>
        <p:spPr>
          <a:xfrm>
            <a:off x="593725" y="927100"/>
            <a:ext cx="5200650" cy="2133600"/>
          </a:xfrm>
          <a:prstGeom prst="rect">
            <a:avLst/>
          </a:prstGeom>
        </p:spPr>
        <p:txBody>
          <a:bodyPr/>
          <a:lstStyle>
            <a:lvl1pPr marL="0" indent="0">
              <a:lnSpc>
                <a:spcPts val="1880"/>
              </a:lnSpc>
              <a:buNone/>
              <a:defRPr sz="1400"/>
            </a:lvl1pPr>
            <a:lvl5pPr marL="1828800" indent="0">
              <a:buNone/>
              <a:defRPr/>
            </a:lvl5pPr>
          </a:lstStyle>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lvl="0"/>
            <a:endParaRPr lang="en-US" dirty="0"/>
          </a:p>
        </p:txBody>
      </p:sp>
      <p:sp>
        <p:nvSpPr>
          <p:cNvPr id="35" name="Text Placeholder 31">
            <a:extLst>
              <a:ext uri="{FF2B5EF4-FFF2-40B4-BE49-F238E27FC236}">
                <a16:creationId xmlns:a16="http://schemas.microsoft.com/office/drawing/2014/main" id="{DF68F5BE-6D56-E04E-8624-3D974B7F6ABC}"/>
              </a:ext>
            </a:extLst>
          </p:cNvPr>
          <p:cNvSpPr>
            <a:spLocks noGrp="1"/>
          </p:cNvSpPr>
          <p:nvPr>
            <p:ph type="body" sz="quarter" idx="23" hasCustomPrompt="1"/>
          </p:nvPr>
        </p:nvSpPr>
        <p:spPr>
          <a:xfrm>
            <a:off x="6415405" y="452438"/>
            <a:ext cx="5124450" cy="375335"/>
          </a:xfrm>
          <a:prstGeom prst="rect">
            <a:avLst/>
          </a:prstGeom>
        </p:spPr>
        <p:txBody>
          <a:bodyPr/>
          <a:lstStyle>
            <a:lvl1pPr marL="0" indent="0">
              <a:buNone/>
              <a:defRPr sz="1800">
                <a:latin typeface="+mj-lt"/>
              </a:defRPr>
            </a:lvl1pPr>
          </a:lstStyle>
          <a:p>
            <a:pPr lvl="0"/>
            <a:r>
              <a:rPr lang="en-US" dirty="0"/>
              <a:t>2. Lorem ipsum dolor sit </a:t>
            </a:r>
            <a:r>
              <a:rPr lang="en-US" dirty="0" err="1"/>
              <a:t>amet</a:t>
            </a:r>
            <a:endParaRPr lang="en-US" dirty="0"/>
          </a:p>
          <a:p>
            <a:pPr lvl="0"/>
            <a:endParaRPr lang="en-US" dirty="0"/>
          </a:p>
          <a:p>
            <a:pPr lvl="0"/>
            <a:endParaRPr lang="en-US" dirty="0"/>
          </a:p>
        </p:txBody>
      </p:sp>
      <p:sp>
        <p:nvSpPr>
          <p:cNvPr id="36" name="Text Placeholder 33">
            <a:extLst>
              <a:ext uri="{FF2B5EF4-FFF2-40B4-BE49-F238E27FC236}">
                <a16:creationId xmlns:a16="http://schemas.microsoft.com/office/drawing/2014/main" id="{28D38710-EB48-454B-BFAB-F095CAF34755}"/>
              </a:ext>
            </a:extLst>
          </p:cNvPr>
          <p:cNvSpPr>
            <a:spLocks noGrp="1"/>
          </p:cNvSpPr>
          <p:nvPr>
            <p:ph type="body" sz="quarter" idx="24" hasCustomPrompt="1"/>
          </p:nvPr>
        </p:nvSpPr>
        <p:spPr>
          <a:xfrm>
            <a:off x="6415405" y="927100"/>
            <a:ext cx="5200650" cy="2133600"/>
          </a:xfrm>
          <a:prstGeom prst="rect">
            <a:avLst/>
          </a:prstGeom>
        </p:spPr>
        <p:txBody>
          <a:bodyPr/>
          <a:lstStyle>
            <a:lvl1pPr marL="0" indent="0">
              <a:lnSpc>
                <a:spcPts val="1880"/>
              </a:lnSpc>
              <a:buNone/>
              <a:defRPr sz="1400"/>
            </a:lvl1pPr>
            <a:lvl5pPr marL="1828800" indent="0">
              <a:buNone/>
              <a:defRPr/>
            </a:lvl5pPr>
          </a:lstStyle>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lvl="0"/>
            <a:endParaRPr lang="en-US" dirty="0"/>
          </a:p>
        </p:txBody>
      </p:sp>
      <p:sp>
        <p:nvSpPr>
          <p:cNvPr id="37" name="Text Placeholder 31">
            <a:extLst>
              <a:ext uri="{FF2B5EF4-FFF2-40B4-BE49-F238E27FC236}">
                <a16:creationId xmlns:a16="http://schemas.microsoft.com/office/drawing/2014/main" id="{D67F7402-E73E-3744-B2A7-E26A1EE24E09}"/>
              </a:ext>
            </a:extLst>
          </p:cNvPr>
          <p:cNvSpPr>
            <a:spLocks noGrp="1"/>
          </p:cNvSpPr>
          <p:nvPr>
            <p:ph type="body" sz="quarter" idx="25" hasCustomPrompt="1"/>
          </p:nvPr>
        </p:nvSpPr>
        <p:spPr>
          <a:xfrm>
            <a:off x="593725" y="3639795"/>
            <a:ext cx="5124450" cy="375335"/>
          </a:xfrm>
          <a:prstGeom prst="rect">
            <a:avLst/>
          </a:prstGeom>
        </p:spPr>
        <p:txBody>
          <a:bodyPr/>
          <a:lstStyle>
            <a:lvl1pPr marL="0" indent="0">
              <a:buNone/>
              <a:defRPr sz="1800">
                <a:latin typeface="+mj-lt"/>
              </a:defRPr>
            </a:lvl1pPr>
          </a:lstStyle>
          <a:p>
            <a:pPr lvl="0"/>
            <a:r>
              <a:rPr lang="en-US" dirty="0"/>
              <a:t>3. Lorem ipsum dolor sit </a:t>
            </a:r>
            <a:r>
              <a:rPr lang="en-US" dirty="0" err="1"/>
              <a:t>amet</a:t>
            </a:r>
            <a:endParaRPr lang="en-US" dirty="0"/>
          </a:p>
          <a:p>
            <a:pPr lvl="0"/>
            <a:endParaRPr lang="en-US" dirty="0"/>
          </a:p>
          <a:p>
            <a:pPr lvl="0"/>
            <a:endParaRPr lang="en-US" dirty="0"/>
          </a:p>
        </p:txBody>
      </p:sp>
      <p:sp>
        <p:nvSpPr>
          <p:cNvPr id="38" name="Text Placeholder 33">
            <a:extLst>
              <a:ext uri="{FF2B5EF4-FFF2-40B4-BE49-F238E27FC236}">
                <a16:creationId xmlns:a16="http://schemas.microsoft.com/office/drawing/2014/main" id="{A8F5F31E-319F-4448-A2FA-C0D9C41DF4E9}"/>
              </a:ext>
            </a:extLst>
          </p:cNvPr>
          <p:cNvSpPr>
            <a:spLocks noGrp="1"/>
          </p:cNvSpPr>
          <p:nvPr>
            <p:ph type="body" sz="quarter" idx="26" hasCustomPrompt="1"/>
          </p:nvPr>
        </p:nvSpPr>
        <p:spPr>
          <a:xfrm>
            <a:off x="593725" y="4114457"/>
            <a:ext cx="5200650" cy="2133600"/>
          </a:xfrm>
          <a:prstGeom prst="rect">
            <a:avLst/>
          </a:prstGeom>
        </p:spPr>
        <p:txBody>
          <a:bodyPr/>
          <a:lstStyle>
            <a:lvl1pPr marL="0" indent="0">
              <a:lnSpc>
                <a:spcPts val="1880"/>
              </a:lnSpc>
              <a:buNone/>
              <a:defRPr sz="1400"/>
            </a:lvl1pPr>
            <a:lvl5pPr marL="1828800" indent="0">
              <a:buNone/>
              <a:defRPr/>
            </a:lvl5pPr>
          </a:lstStyle>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lvl="0"/>
            <a:endParaRPr lang="en-US" dirty="0"/>
          </a:p>
        </p:txBody>
      </p:sp>
      <p:sp>
        <p:nvSpPr>
          <p:cNvPr id="39" name="Text Placeholder 31">
            <a:extLst>
              <a:ext uri="{FF2B5EF4-FFF2-40B4-BE49-F238E27FC236}">
                <a16:creationId xmlns:a16="http://schemas.microsoft.com/office/drawing/2014/main" id="{13A96871-B27F-F94F-9971-24E5AA137CC7}"/>
              </a:ext>
            </a:extLst>
          </p:cNvPr>
          <p:cNvSpPr>
            <a:spLocks noGrp="1"/>
          </p:cNvSpPr>
          <p:nvPr>
            <p:ph type="body" sz="quarter" idx="27" hasCustomPrompt="1"/>
          </p:nvPr>
        </p:nvSpPr>
        <p:spPr>
          <a:xfrm>
            <a:off x="6415405" y="3639795"/>
            <a:ext cx="5124450" cy="375335"/>
          </a:xfrm>
          <a:prstGeom prst="rect">
            <a:avLst/>
          </a:prstGeom>
        </p:spPr>
        <p:txBody>
          <a:bodyPr/>
          <a:lstStyle>
            <a:lvl1pPr marL="0" indent="0">
              <a:buNone/>
              <a:defRPr sz="1800">
                <a:latin typeface="+mj-lt"/>
              </a:defRPr>
            </a:lvl1pPr>
          </a:lstStyle>
          <a:p>
            <a:pPr lvl="0"/>
            <a:r>
              <a:rPr lang="en-US" dirty="0"/>
              <a:t>4. Lorem ipsum dolor sit </a:t>
            </a:r>
            <a:r>
              <a:rPr lang="en-US" dirty="0" err="1"/>
              <a:t>amet</a:t>
            </a:r>
            <a:endParaRPr lang="en-US" dirty="0"/>
          </a:p>
          <a:p>
            <a:pPr lvl="0"/>
            <a:endParaRPr lang="en-US" dirty="0"/>
          </a:p>
          <a:p>
            <a:pPr lvl="0"/>
            <a:endParaRPr lang="en-US" dirty="0"/>
          </a:p>
        </p:txBody>
      </p:sp>
      <p:sp>
        <p:nvSpPr>
          <p:cNvPr id="40" name="Text Placeholder 33">
            <a:extLst>
              <a:ext uri="{FF2B5EF4-FFF2-40B4-BE49-F238E27FC236}">
                <a16:creationId xmlns:a16="http://schemas.microsoft.com/office/drawing/2014/main" id="{EE1D93C6-F4DE-6D42-9E7E-6ACFE35A923C}"/>
              </a:ext>
            </a:extLst>
          </p:cNvPr>
          <p:cNvSpPr>
            <a:spLocks noGrp="1"/>
          </p:cNvSpPr>
          <p:nvPr>
            <p:ph type="body" sz="quarter" idx="28" hasCustomPrompt="1"/>
          </p:nvPr>
        </p:nvSpPr>
        <p:spPr>
          <a:xfrm>
            <a:off x="6415405" y="4114457"/>
            <a:ext cx="5200650" cy="2133600"/>
          </a:xfrm>
          <a:prstGeom prst="rect">
            <a:avLst/>
          </a:prstGeom>
        </p:spPr>
        <p:txBody>
          <a:bodyPr/>
          <a:lstStyle>
            <a:lvl1pPr marL="0" indent="0">
              <a:lnSpc>
                <a:spcPts val="1880"/>
              </a:lnSpc>
              <a:buNone/>
              <a:defRPr sz="1400"/>
            </a:lvl1pPr>
            <a:lvl5pPr marL="1828800" indent="0">
              <a:buNone/>
              <a:defRPr/>
            </a:lvl5pPr>
          </a:lstStyle>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lvl="0"/>
            <a:endParaRPr lang="en-US" dirty="0"/>
          </a:p>
        </p:txBody>
      </p:sp>
    </p:spTree>
    <p:extLst>
      <p:ext uri="{BB962C8B-B14F-4D97-AF65-F5344CB8AC3E}">
        <p14:creationId xmlns:p14="http://schemas.microsoft.com/office/powerpoint/2010/main" val="4218841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id (3)">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59095A-1AFD-864A-9C96-C52D9184E292}"/>
              </a:ext>
            </a:extLst>
          </p:cNvPr>
          <p:cNvSpPr>
            <a:spLocks noGrp="1"/>
          </p:cNvSpPr>
          <p:nvPr>
            <p:ph type="sldNum" sz="quarter" idx="12"/>
          </p:nvPr>
        </p:nvSpPr>
        <p:spPr>
          <a:xfrm>
            <a:off x="8610600" y="6356350"/>
            <a:ext cx="2743200" cy="365125"/>
          </a:xfrm>
        </p:spPr>
        <p:txBody>
          <a:bodyPr/>
          <a:lstStyle/>
          <a:p>
            <a:fld id="{887A9567-B06F-C940-B410-F4F3929FAE7F}" type="slidenum">
              <a:rPr lang="en-US" smtClean="0"/>
              <a:t>‹#›</a:t>
            </a:fld>
            <a:endParaRPr lang="en-US"/>
          </a:p>
        </p:txBody>
      </p:sp>
      <p:sp>
        <p:nvSpPr>
          <p:cNvPr id="6" name="Rectangle 5">
            <a:extLst>
              <a:ext uri="{FF2B5EF4-FFF2-40B4-BE49-F238E27FC236}">
                <a16:creationId xmlns:a16="http://schemas.microsoft.com/office/drawing/2014/main" id="{2D46AD37-D429-A647-B5F0-CB3FE1B4F6A5}"/>
              </a:ext>
            </a:extLst>
          </p:cNvPr>
          <p:cNvSpPr/>
          <p:nvPr/>
        </p:nvSpPr>
        <p:spPr>
          <a:xfrm>
            <a:off x="6248680" y="288925"/>
            <a:ext cx="5557837" cy="6067424"/>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6604114-E994-DF4D-9F09-E32C701C2FDD}"/>
              </a:ext>
            </a:extLst>
          </p:cNvPr>
          <p:cNvSpPr/>
          <p:nvPr/>
        </p:nvSpPr>
        <p:spPr>
          <a:xfrm>
            <a:off x="414618" y="288924"/>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0F6C08C-509D-2A45-B989-CD20CCBAB688}"/>
              </a:ext>
            </a:extLst>
          </p:cNvPr>
          <p:cNvSpPr/>
          <p:nvPr/>
        </p:nvSpPr>
        <p:spPr>
          <a:xfrm>
            <a:off x="414617" y="3455986"/>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1">
            <a:extLst>
              <a:ext uri="{FF2B5EF4-FFF2-40B4-BE49-F238E27FC236}">
                <a16:creationId xmlns:a16="http://schemas.microsoft.com/office/drawing/2014/main" id="{480D3366-89D1-034D-A237-5E682BC0EF8C}"/>
              </a:ext>
            </a:extLst>
          </p:cNvPr>
          <p:cNvSpPr>
            <a:spLocks noGrp="1"/>
          </p:cNvSpPr>
          <p:nvPr>
            <p:ph type="body" sz="quarter" idx="21" hasCustomPrompt="1"/>
          </p:nvPr>
        </p:nvSpPr>
        <p:spPr>
          <a:xfrm>
            <a:off x="593725" y="452438"/>
            <a:ext cx="5124450" cy="375335"/>
          </a:xfrm>
          <a:prstGeom prst="rect">
            <a:avLst/>
          </a:prstGeom>
        </p:spPr>
        <p:txBody>
          <a:bodyPr/>
          <a:lstStyle>
            <a:lvl1pPr marL="0" indent="0">
              <a:buNone/>
              <a:defRPr sz="1800">
                <a:latin typeface="+mj-lt"/>
              </a:defRPr>
            </a:lvl1pPr>
          </a:lstStyle>
          <a:p>
            <a:pPr lvl="0"/>
            <a:r>
              <a:rPr lang="en-US" dirty="0"/>
              <a:t>1. Lorem ipsum dolor sit </a:t>
            </a:r>
            <a:r>
              <a:rPr lang="en-US" dirty="0" err="1"/>
              <a:t>amet</a:t>
            </a:r>
            <a:endParaRPr lang="en-US" dirty="0"/>
          </a:p>
          <a:p>
            <a:pPr lvl="0"/>
            <a:endParaRPr lang="en-US" dirty="0"/>
          </a:p>
          <a:p>
            <a:pPr lvl="0"/>
            <a:endParaRPr lang="en-US" dirty="0"/>
          </a:p>
        </p:txBody>
      </p:sp>
      <p:sp>
        <p:nvSpPr>
          <p:cNvPr id="34" name="Text Placeholder 33">
            <a:extLst>
              <a:ext uri="{FF2B5EF4-FFF2-40B4-BE49-F238E27FC236}">
                <a16:creationId xmlns:a16="http://schemas.microsoft.com/office/drawing/2014/main" id="{4B2281D4-4E50-1644-A27A-865DBFE47DCD}"/>
              </a:ext>
            </a:extLst>
          </p:cNvPr>
          <p:cNvSpPr>
            <a:spLocks noGrp="1"/>
          </p:cNvSpPr>
          <p:nvPr>
            <p:ph type="body" sz="quarter" idx="22" hasCustomPrompt="1"/>
          </p:nvPr>
        </p:nvSpPr>
        <p:spPr>
          <a:xfrm>
            <a:off x="593725" y="927100"/>
            <a:ext cx="5200650" cy="2133600"/>
          </a:xfrm>
          <a:prstGeom prst="rect">
            <a:avLst/>
          </a:prstGeom>
        </p:spPr>
        <p:txBody>
          <a:bodyPr/>
          <a:lstStyle>
            <a:lvl1pPr marL="0" indent="0">
              <a:lnSpc>
                <a:spcPts val="1880"/>
              </a:lnSpc>
              <a:buNone/>
              <a:defRPr sz="1400"/>
            </a:lvl1pPr>
            <a:lvl5pPr marL="1828800" indent="0">
              <a:buNone/>
              <a:defRPr/>
            </a:lvl5pPr>
          </a:lstStyle>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lvl="0"/>
            <a:endParaRPr lang="en-US" dirty="0"/>
          </a:p>
        </p:txBody>
      </p:sp>
      <p:sp>
        <p:nvSpPr>
          <p:cNvPr id="35" name="Text Placeholder 31">
            <a:extLst>
              <a:ext uri="{FF2B5EF4-FFF2-40B4-BE49-F238E27FC236}">
                <a16:creationId xmlns:a16="http://schemas.microsoft.com/office/drawing/2014/main" id="{DF68F5BE-6D56-E04E-8624-3D974B7F6ABC}"/>
              </a:ext>
            </a:extLst>
          </p:cNvPr>
          <p:cNvSpPr>
            <a:spLocks noGrp="1"/>
          </p:cNvSpPr>
          <p:nvPr>
            <p:ph type="body" sz="quarter" idx="23" hasCustomPrompt="1"/>
          </p:nvPr>
        </p:nvSpPr>
        <p:spPr>
          <a:xfrm>
            <a:off x="6415405" y="452438"/>
            <a:ext cx="5124450" cy="375335"/>
          </a:xfrm>
          <a:prstGeom prst="rect">
            <a:avLst/>
          </a:prstGeom>
        </p:spPr>
        <p:txBody>
          <a:bodyPr/>
          <a:lstStyle>
            <a:lvl1pPr marL="0" indent="0">
              <a:buNone/>
              <a:defRPr sz="1800">
                <a:latin typeface="+mj-lt"/>
              </a:defRPr>
            </a:lvl1pPr>
          </a:lstStyle>
          <a:p>
            <a:pPr lvl="0"/>
            <a:r>
              <a:rPr lang="en-US" dirty="0"/>
              <a:t>2. Lorem ipsum dolor sit </a:t>
            </a:r>
            <a:r>
              <a:rPr lang="en-US" dirty="0" err="1"/>
              <a:t>amet</a:t>
            </a:r>
            <a:endParaRPr lang="en-US" dirty="0"/>
          </a:p>
          <a:p>
            <a:pPr lvl="0"/>
            <a:endParaRPr lang="en-US" dirty="0"/>
          </a:p>
          <a:p>
            <a:pPr lvl="0"/>
            <a:endParaRPr lang="en-US" dirty="0"/>
          </a:p>
        </p:txBody>
      </p:sp>
      <p:sp>
        <p:nvSpPr>
          <p:cNvPr id="36" name="Text Placeholder 33">
            <a:extLst>
              <a:ext uri="{FF2B5EF4-FFF2-40B4-BE49-F238E27FC236}">
                <a16:creationId xmlns:a16="http://schemas.microsoft.com/office/drawing/2014/main" id="{28D38710-EB48-454B-BFAB-F095CAF34755}"/>
              </a:ext>
            </a:extLst>
          </p:cNvPr>
          <p:cNvSpPr>
            <a:spLocks noGrp="1"/>
          </p:cNvSpPr>
          <p:nvPr>
            <p:ph type="body" sz="quarter" idx="24" hasCustomPrompt="1"/>
          </p:nvPr>
        </p:nvSpPr>
        <p:spPr>
          <a:xfrm>
            <a:off x="6415405" y="927099"/>
            <a:ext cx="5200650" cy="5320957"/>
          </a:xfrm>
          <a:prstGeom prst="rect">
            <a:avLst/>
          </a:prstGeom>
        </p:spPr>
        <p:txBody>
          <a:bodyPr/>
          <a:lstStyle>
            <a:lvl1pPr marL="0" indent="0">
              <a:lnSpc>
                <a:spcPts val="1880"/>
              </a:lnSpc>
              <a:buNone/>
              <a:defRPr sz="1400"/>
            </a:lvl1pPr>
            <a:lvl5pPr marL="1828800" indent="0">
              <a:buNone/>
              <a:defRPr/>
            </a:lvl5pPr>
          </a:lstStyle>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lvl="0"/>
            <a:endParaRPr lang="en-US" dirty="0"/>
          </a:p>
        </p:txBody>
      </p:sp>
      <p:sp>
        <p:nvSpPr>
          <p:cNvPr id="37" name="Text Placeholder 31">
            <a:extLst>
              <a:ext uri="{FF2B5EF4-FFF2-40B4-BE49-F238E27FC236}">
                <a16:creationId xmlns:a16="http://schemas.microsoft.com/office/drawing/2014/main" id="{D67F7402-E73E-3744-B2A7-E26A1EE24E09}"/>
              </a:ext>
            </a:extLst>
          </p:cNvPr>
          <p:cNvSpPr>
            <a:spLocks noGrp="1"/>
          </p:cNvSpPr>
          <p:nvPr>
            <p:ph type="body" sz="quarter" idx="25" hasCustomPrompt="1"/>
          </p:nvPr>
        </p:nvSpPr>
        <p:spPr>
          <a:xfrm>
            <a:off x="593725" y="3639795"/>
            <a:ext cx="5124450" cy="375335"/>
          </a:xfrm>
          <a:prstGeom prst="rect">
            <a:avLst/>
          </a:prstGeom>
        </p:spPr>
        <p:txBody>
          <a:bodyPr/>
          <a:lstStyle>
            <a:lvl1pPr marL="0" indent="0">
              <a:buNone/>
              <a:defRPr sz="1800">
                <a:latin typeface="+mj-lt"/>
              </a:defRPr>
            </a:lvl1pPr>
          </a:lstStyle>
          <a:p>
            <a:pPr lvl="0"/>
            <a:r>
              <a:rPr lang="en-US" dirty="0"/>
              <a:t>3. Lorem ipsum dolor sit </a:t>
            </a:r>
            <a:r>
              <a:rPr lang="en-US" dirty="0" err="1"/>
              <a:t>amet</a:t>
            </a:r>
            <a:endParaRPr lang="en-US" dirty="0"/>
          </a:p>
          <a:p>
            <a:pPr lvl="0"/>
            <a:endParaRPr lang="en-US" dirty="0"/>
          </a:p>
          <a:p>
            <a:pPr lvl="0"/>
            <a:endParaRPr lang="en-US" dirty="0"/>
          </a:p>
        </p:txBody>
      </p:sp>
      <p:sp>
        <p:nvSpPr>
          <p:cNvPr id="38" name="Text Placeholder 33">
            <a:extLst>
              <a:ext uri="{FF2B5EF4-FFF2-40B4-BE49-F238E27FC236}">
                <a16:creationId xmlns:a16="http://schemas.microsoft.com/office/drawing/2014/main" id="{A8F5F31E-319F-4448-A2FA-C0D9C41DF4E9}"/>
              </a:ext>
            </a:extLst>
          </p:cNvPr>
          <p:cNvSpPr>
            <a:spLocks noGrp="1"/>
          </p:cNvSpPr>
          <p:nvPr>
            <p:ph type="body" sz="quarter" idx="26" hasCustomPrompt="1"/>
          </p:nvPr>
        </p:nvSpPr>
        <p:spPr>
          <a:xfrm>
            <a:off x="593725" y="4114457"/>
            <a:ext cx="5200650" cy="2133600"/>
          </a:xfrm>
          <a:prstGeom prst="rect">
            <a:avLst/>
          </a:prstGeom>
        </p:spPr>
        <p:txBody>
          <a:bodyPr/>
          <a:lstStyle>
            <a:lvl1pPr marL="0" indent="0">
              <a:lnSpc>
                <a:spcPts val="1880"/>
              </a:lnSpc>
              <a:buNone/>
              <a:defRPr sz="1400"/>
            </a:lvl1pPr>
            <a:lvl5pPr marL="1828800" indent="0">
              <a:buNone/>
              <a:defRPr/>
            </a:lvl5pPr>
          </a:lstStyle>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lvl="0"/>
            <a:endParaRPr lang="en-US" dirty="0"/>
          </a:p>
        </p:txBody>
      </p:sp>
    </p:spTree>
    <p:extLst>
      <p:ext uri="{BB962C8B-B14F-4D97-AF65-F5344CB8AC3E}">
        <p14:creationId xmlns:p14="http://schemas.microsoft.com/office/powerpoint/2010/main" val="4199720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id (2)">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59095A-1AFD-864A-9C96-C52D9184E292}"/>
              </a:ext>
            </a:extLst>
          </p:cNvPr>
          <p:cNvSpPr>
            <a:spLocks noGrp="1"/>
          </p:cNvSpPr>
          <p:nvPr>
            <p:ph type="sldNum" sz="quarter" idx="12"/>
          </p:nvPr>
        </p:nvSpPr>
        <p:spPr>
          <a:xfrm>
            <a:off x="8610600" y="6356350"/>
            <a:ext cx="2743200" cy="365125"/>
          </a:xfrm>
        </p:spPr>
        <p:txBody>
          <a:bodyPr/>
          <a:lstStyle/>
          <a:p>
            <a:fld id="{887A9567-B06F-C940-B410-F4F3929FAE7F}" type="slidenum">
              <a:rPr lang="en-US" smtClean="0"/>
              <a:t>‹#›</a:t>
            </a:fld>
            <a:endParaRPr lang="en-US"/>
          </a:p>
        </p:txBody>
      </p:sp>
      <p:sp>
        <p:nvSpPr>
          <p:cNvPr id="6" name="Rectangle 5">
            <a:extLst>
              <a:ext uri="{FF2B5EF4-FFF2-40B4-BE49-F238E27FC236}">
                <a16:creationId xmlns:a16="http://schemas.microsoft.com/office/drawing/2014/main" id="{2D46AD37-D429-A647-B5F0-CB3FE1B4F6A5}"/>
              </a:ext>
            </a:extLst>
          </p:cNvPr>
          <p:cNvSpPr/>
          <p:nvPr/>
        </p:nvSpPr>
        <p:spPr>
          <a:xfrm>
            <a:off x="6248680" y="288925"/>
            <a:ext cx="5557837" cy="6067424"/>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6604114-E994-DF4D-9F09-E32C701C2FDD}"/>
              </a:ext>
            </a:extLst>
          </p:cNvPr>
          <p:cNvSpPr/>
          <p:nvPr/>
        </p:nvSpPr>
        <p:spPr>
          <a:xfrm>
            <a:off x="414618" y="288924"/>
            <a:ext cx="5557837" cy="6067425"/>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1">
            <a:extLst>
              <a:ext uri="{FF2B5EF4-FFF2-40B4-BE49-F238E27FC236}">
                <a16:creationId xmlns:a16="http://schemas.microsoft.com/office/drawing/2014/main" id="{480D3366-89D1-034D-A237-5E682BC0EF8C}"/>
              </a:ext>
            </a:extLst>
          </p:cNvPr>
          <p:cNvSpPr>
            <a:spLocks noGrp="1"/>
          </p:cNvSpPr>
          <p:nvPr>
            <p:ph type="body" sz="quarter" idx="21" hasCustomPrompt="1"/>
          </p:nvPr>
        </p:nvSpPr>
        <p:spPr>
          <a:xfrm>
            <a:off x="593725" y="452438"/>
            <a:ext cx="5124450" cy="375335"/>
          </a:xfrm>
          <a:prstGeom prst="rect">
            <a:avLst/>
          </a:prstGeom>
        </p:spPr>
        <p:txBody>
          <a:bodyPr/>
          <a:lstStyle>
            <a:lvl1pPr marL="0" indent="0">
              <a:buNone/>
              <a:defRPr sz="1800">
                <a:latin typeface="+mj-lt"/>
              </a:defRPr>
            </a:lvl1pPr>
          </a:lstStyle>
          <a:p>
            <a:pPr lvl="0"/>
            <a:r>
              <a:rPr lang="en-US" dirty="0"/>
              <a:t>1. Lorem ipsum dolor sit </a:t>
            </a:r>
            <a:r>
              <a:rPr lang="en-US" dirty="0" err="1"/>
              <a:t>amet</a:t>
            </a:r>
            <a:endParaRPr lang="en-US" dirty="0"/>
          </a:p>
          <a:p>
            <a:pPr lvl="0"/>
            <a:endParaRPr lang="en-US" dirty="0"/>
          </a:p>
          <a:p>
            <a:pPr lvl="0"/>
            <a:endParaRPr lang="en-US" dirty="0"/>
          </a:p>
        </p:txBody>
      </p:sp>
      <p:sp>
        <p:nvSpPr>
          <p:cNvPr id="34" name="Text Placeholder 33">
            <a:extLst>
              <a:ext uri="{FF2B5EF4-FFF2-40B4-BE49-F238E27FC236}">
                <a16:creationId xmlns:a16="http://schemas.microsoft.com/office/drawing/2014/main" id="{4B2281D4-4E50-1644-A27A-865DBFE47DCD}"/>
              </a:ext>
            </a:extLst>
          </p:cNvPr>
          <p:cNvSpPr>
            <a:spLocks noGrp="1"/>
          </p:cNvSpPr>
          <p:nvPr>
            <p:ph type="body" sz="quarter" idx="22" hasCustomPrompt="1"/>
          </p:nvPr>
        </p:nvSpPr>
        <p:spPr>
          <a:xfrm>
            <a:off x="593725" y="927100"/>
            <a:ext cx="5200650" cy="5320956"/>
          </a:xfrm>
          <a:prstGeom prst="rect">
            <a:avLst/>
          </a:prstGeom>
        </p:spPr>
        <p:txBody>
          <a:bodyPr/>
          <a:lstStyle>
            <a:lvl1pPr marL="0" indent="0">
              <a:lnSpc>
                <a:spcPts val="1880"/>
              </a:lnSpc>
              <a:buNone/>
              <a:defRPr sz="1400"/>
            </a:lvl1pPr>
            <a:lvl5pPr marL="1828800" indent="0">
              <a:buNone/>
              <a:defRPr/>
            </a:lvl5pPr>
          </a:lstStyle>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lvl="0"/>
            <a:endParaRPr lang="en-US" dirty="0"/>
          </a:p>
        </p:txBody>
      </p:sp>
      <p:sp>
        <p:nvSpPr>
          <p:cNvPr id="35" name="Text Placeholder 31">
            <a:extLst>
              <a:ext uri="{FF2B5EF4-FFF2-40B4-BE49-F238E27FC236}">
                <a16:creationId xmlns:a16="http://schemas.microsoft.com/office/drawing/2014/main" id="{DF68F5BE-6D56-E04E-8624-3D974B7F6ABC}"/>
              </a:ext>
            </a:extLst>
          </p:cNvPr>
          <p:cNvSpPr>
            <a:spLocks noGrp="1"/>
          </p:cNvSpPr>
          <p:nvPr>
            <p:ph type="body" sz="quarter" idx="23" hasCustomPrompt="1"/>
          </p:nvPr>
        </p:nvSpPr>
        <p:spPr>
          <a:xfrm>
            <a:off x="6415405" y="452438"/>
            <a:ext cx="5124450" cy="375335"/>
          </a:xfrm>
          <a:prstGeom prst="rect">
            <a:avLst/>
          </a:prstGeom>
        </p:spPr>
        <p:txBody>
          <a:bodyPr/>
          <a:lstStyle>
            <a:lvl1pPr marL="0" indent="0">
              <a:buNone/>
              <a:defRPr sz="1800">
                <a:latin typeface="+mj-lt"/>
              </a:defRPr>
            </a:lvl1pPr>
          </a:lstStyle>
          <a:p>
            <a:pPr lvl="0"/>
            <a:r>
              <a:rPr lang="en-US" dirty="0"/>
              <a:t>2. Lorem ipsum dolor sit </a:t>
            </a:r>
            <a:r>
              <a:rPr lang="en-US" dirty="0" err="1"/>
              <a:t>amet</a:t>
            </a:r>
            <a:endParaRPr lang="en-US" dirty="0"/>
          </a:p>
          <a:p>
            <a:pPr lvl="0"/>
            <a:endParaRPr lang="en-US" dirty="0"/>
          </a:p>
          <a:p>
            <a:pPr lvl="0"/>
            <a:endParaRPr lang="en-US" dirty="0"/>
          </a:p>
        </p:txBody>
      </p:sp>
      <p:sp>
        <p:nvSpPr>
          <p:cNvPr id="36" name="Text Placeholder 33">
            <a:extLst>
              <a:ext uri="{FF2B5EF4-FFF2-40B4-BE49-F238E27FC236}">
                <a16:creationId xmlns:a16="http://schemas.microsoft.com/office/drawing/2014/main" id="{28D38710-EB48-454B-BFAB-F095CAF34755}"/>
              </a:ext>
            </a:extLst>
          </p:cNvPr>
          <p:cNvSpPr>
            <a:spLocks noGrp="1"/>
          </p:cNvSpPr>
          <p:nvPr>
            <p:ph type="body" sz="quarter" idx="24" hasCustomPrompt="1"/>
          </p:nvPr>
        </p:nvSpPr>
        <p:spPr>
          <a:xfrm>
            <a:off x="6415405" y="927099"/>
            <a:ext cx="5200650" cy="5320957"/>
          </a:xfrm>
          <a:prstGeom prst="rect">
            <a:avLst/>
          </a:prstGeom>
        </p:spPr>
        <p:txBody>
          <a:bodyPr/>
          <a:lstStyle>
            <a:lvl1pPr marL="0" indent="0">
              <a:lnSpc>
                <a:spcPts val="1880"/>
              </a:lnSpc>
              <a:buNone/>
              <a:defRPr sz="1400"/>
            </a:lvl1pPr>
            <a:lvl5pPr marL="1828800" indent="0">
              <a:buNone/>
              <a:defRPr/>
            </a:lvl5pPr>
          </a:lstStyle>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lvl="0"/>
            <a:endParaRPr lang="en-US" dirty="0"/>
          </a:p>
        </p:txBody>
      </p:sp>
    </p:spTree>
    <p:extLst>
      <p:ext uri="{BB962C8B-B14F-4D97-AF65-F5344CB8AC3E}">
        <p14:creationId xmlns:p14="http://schemas.microsoft.com/office/powerpoint/2010/main" val="3131888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Horizontal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059F92-4524-5443-8EC3-63774FE142E1}"/>
              </a:ext>
            </a:extLst>
          </p:cNvPr>
          <p:cNvSpPr/>
          <p:nvPr/>
        </p:nvSpPr>
        <p:spPr>
          <a:xfrm>
            <a:off x="-171450" y="4943476"/>
            <a:ext cx="12615863" cy="1914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F1219083-A0BE-FB43-918D-D66AFD579FFB}"/>
              </a:ext>
            </a:extLst>
          </p:cNvPr>
          <p:cNvCxnSpPr>
            <a:cxnSpLocks/>
          </p:cNvCxnSpPr>
          <p:nvPr/>
        </p:nvCxnSpPr>
        <p:spPr>
          <a:xfrm>
            <a:off x="-298383" y="1320184"/>
            <a:ext cx="12871388"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Oval 7">
            <a:extLst>
              <a:ext uri="{FF2B5EF4-FFF2-40B4-BE49-F238E27FC236}">
                <a16:creationId xmlns:a16="http://schemas.microsoft.com/office/drawing/2014/main" id="{73E2D75A-4DB5-9543-8C6A-9612E7DC8376}"/>
              </a:ext>
            </a:extLst>
          </p:cNvPr>
          <p:cNvSpPr/>
          <p:nvPr/>
        </p:nvSpPr>
        <p:spPr>
          <a:xfrm rot="16200000">
            <a:off x="4843463"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BBC45B4-1E15-FA46-8C21-1C7692FEB4A4}"/>
              </a:ext>
            </a:extLst>
          </p:cNvPr>
          <p:cNvSpPr/>
          <p:nvPr/>
        </p:nvSpPr>
        <p:spPr>
          <a:xfrm rot="16200000">
            <a:off x="8581234"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86AF91C-DFB1-5540-AB2F-BBEA925E0690}"/>
              </a:ext>
            </a:extLst>
          </p:cNvPr>
          <p:cNvSpPr txBox="1"/>
          <p:nvPr/>
        </p:nvSpPr>
        <p:spPr>
          <a:xfrm>
            <a:off x="850100" y="5457825"/>
            <a:ext cx="10229850" cy="769441"/>
          </a:xfrm>
          <a:prstGeom prst="rect">
            <a:avLst/>
          </a:prstGeom>
          <a:noFill/>
        </p:spPr>
        <p:txBody>
          <a:bodyPr wrap="square" rtlCol="0">
            <a:spAutoFit/>
          </a:bodyPr>
          <a:lstStyle/>
          <a:p>
            <a:r>
              <a:rPr lang="en-US" sz="4400" b="1" cap="all"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Slide title</a:t>
            </a:r>
          </a:p>
        </p:txBody>
      </p:sp>
      <p:sp>
        <p:nvSpPr>
          <p:cNvPr id="13" name="TextBox 12">
            <a:extLst>
              <a:ext uri="{FF2B5EF4-FFF2-40B4-BE49-F238E27FC236}">
                <a16:creationId xmlns:a16="http://schemas.microsoft.com/office/drawing/2014/main" id="{DC83315D-BF27-5644-98E8-13CB887D9DC0}"/>
              </a:ext>
            </a:extLst>
          </p:cNvPr>
          <p:cNvSpPr txBox="1"/>
          <p:nvPr/>
        </p:nvSpPr>
        <p:spPr>
          <a:xfrm>
            <a:off x="365395" y="408382"/>
            <a:ext cx="5737022" cy="261610"/>
          </a:xfrm>
          <a:prstGeom prst="rect">
            <a:avLst/>
          </a:prstGeom>
          <a:noFill/>
        </p:spPr>
        <p:txBody>
          <a:bodyPr vert="horz" wrap="square" rtlCol="0">
            <a:spAutoFit/>
          </a:bodyPr>
          <a:lstStyle/>
          <a:p>
            <a:r>
              <a:rPr lang="en-US" sz="105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050" cap="all" spc="300" dirty="0">
                <a:solidFill>
                  <a:schemeClr val="bg2"/>
                </a:solidFill>
                <a:latin typeface="+mj-lt"/>
                <a:ea typeface="Roboto Condensed Light" panose="02000000000000000000" pitchFamily="2" charset="0"/>
                <a:cs typeface="Roboto Condensed Light" panose="02000000000000000000" pitchFamily="2" charset="0"/>
              </a:rPr>
              <a:t>Telfer</a:t>
            </a:r>
            <a:r>
              <a:rPr lang="en-US" sz="105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sp>
        <p:nvSpPr>
          <p:cNvPr id="4" name="Slide Number Placeholder 3">
            <a:extLst>
              <a:ext uri="{FF2B5EF4-FFF2-40B4-BE49-F238E27FC236}">
                <a16:creationId xmlns:a16="http://schemas.microsoft.com/office/drawing/2014/main" id="{1FF715F6-48BD-DB4A-B3EE-A17FD87179DC}"/>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17" name="Oval 16">
            <a:extLst>
              <a:ext uri="{FF2B5EF4-FFF2-40B4-BE49-F238E27FC236}">
                <a16:creationId xmlns:a16="http://schemas.microsoft.com/office/drawing/2014/main" id="{FBDC3CA2-24E9-3A49-9B73-DE4A0D4B206C}"/>
              </a:ext>
            </a:extLst>
          </p:cNvPr>
          <p:cNvSpPr/>
          <p:nvPr userDrawn="1"/>
        </p:nvSpPr>
        <p:spPr>
          <a:xfrm rot="16200000">
            <a:off x="1156492"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4F0036F1-4A18-CB4B-BEE1-2105152E5927}"/>
              </a:ext>
            </a:extLst>
          </p:cNvPr>
          <p:cNvSpPr>
            <a:spLocks noGrp="1"/>
          </p:cNvSpPr>
          <p:nvPr>
            <p:ph type="body" sz="quarter" idx="13" hasCustomPrompt="1"/>
          </p:nvPr>
        </p:nvSpPr>
        <p:spPr>
          <a:xfrm>
            <a:off x="1155700" y="1671638"/>
            <a:ext cx="3225800" cy="385762"/>
          </a:xfrm>
          <a:prstGeom prst="rect">
            <a:avLst/>
          </a:prstGeom>
        </p:spPr>
        <p:txBody>
          <a:bodyPr/>
          <a:lstStyle>
            <a:lvl1pPr marL="0" indent="0">
              <a:buNone/>
              <a:defRPr sz="1800">
                <a:latin typeface="+mj-lt"/>
              </a:defRPr>
            </a:lvl1pPr>
            <a:lvl5pPr marL="1828800" indent="0">
              <a:buNone/>
              <a:defRPr/>
            </a:lvl5pPr>
          </a:lstStyle>
          <a:p>
            <a:pPr lvl="0"/>
            <a:r>
              <a:rPr lang="en-US" dirty="0"/>
              <a:t>Subtitle</a:t>
            </a:r>
          </a:p>
        </p:txBody>
      </p:sp>
      <p:sp>
        <p:nvSpPr>
          <p:cNvPr id="29" name="Text Placeholder 28">
            <a:extLst>
              <a:ext uri="{FF2B5EF4-FFF2-40B4-BE49-F238E27FC236}">
                <a16:creationId xmlns:a16="http://schemas.microsoft.com/office/drawing/2014/main" id="{70879CDE-9480-1A43-8444-AC6EF441A3C8}"/>
              </a:ext>
            </a:extLst>
          </p:cNvPr>
          <p:cNvSpPr>
            <a:spLocks noGrp="1"/>
          </p:cNvSpPr>
          <p:nvPr>
            <p:ph type="body" sz="quarter" idx="14" hasCustomPrompt="1"/>
          </p:nvPr>
        </p:nvSpPr>
        <p:spPr>
          <a:xfrm>
            <a:off x="1155700" y="2184400"/>
            <a:ext cx="3238500" cy="2379663"/>
          </a:xfrm>
          <a:prstGeom prst="rect">
            <a:avLst/>
          </a:prstGeom>
        </p:spPr>
        <p:txBody>
          <a:bodyPr/>
          <a:lstStyle>
            <a:lvl1pPr marL="0" indent="0">
              <a:lnSpc>
                <a:spcPts val="1880"/>
              </a:lnSpc>
              <a:buNone/>
              <a:defRPr sz="1400"/>
            </a:lvl1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0"/>
            <a:endParaRPr lang="en-US" dirty="0"/>
          </a:p>
        </p:txBody>
      </p:sp>
      <p:sp>
        <p:nvSpPr>
          <p:cNvPr id="30" name="Text Placeholder 26">
            <a:extLst>
              <a:ext uri="{FF2B5EF4-FFF2-40B4-BE49-F238E27FC236}">
                <a16:creationId xmlns:a16="http://schemas.microsoft.com/office/drawing/2014/main" id="{E40F1C53-8E8B-DF4F-B826-513D51EFD55A}"/>
              </a:ext>
            </a:extLst>
          </p:cNvPr>
          <p:cNvSpPr>
            <a:spLocks noGrp="1"/>
          </p:cNvSpPr>
          <p:nvPr>
            <p:ph type="body" sz="quarter" idx="15" hasCustomPrompt="1"/>
          </p:nvPr>
        </p:nvSpPr>
        <p:spPr>
          <a:xfrm>
            <a:off x="4843463" y="1671637"/>
            <a:ext cx="3225800" cy="385762"/>
          </a:xfrm>
          <a:prstGeom prst="rect">
            <a:avLst/>
          </a:prstGeom>
        </p:spPr>
        <p:txBody>
          <a:bodyPr/>
          <a:lstStyle>
            <a:lvl1pPr marL="0" indent="0">
              <a:buNone/>
              <a:defRPr sz="1800">
                <a:latin typeface="+mj-lt"/>
              </a:defRPr>
            </a:lvl1pPr>
            <a:lvl5pPr marL="1828800" indent="0">
              <a:buNone/>
              <a:defRPr/>
            </a:lvl5pPr>
          </a:lstStyle>
          <a:p>
            <a:pPr lvl="0"/>
            <a:r>
              <a:rPr lang="en-US" dirty="0"/>
              <a:t>Subtitle</a:t>
            </a:r>
          </a:p>
        </p:txBody>
      </p:sp>
      <p:sp>
        <p:nvSpPr>
          <p:cNvPr id="31" name="Text Placeholder 28">
            <a:extLst>
              <a:ext uri="{FF2B5EF4-FFF2-40B4-BE49-F238E27FC236}">
                <a16:creationId xmlns:a16="http://schemas.microsoft.com/office/drawing/2014/main" id="{9F726C32-00DA-E643-9038-616D1A573FD8}"/>
              </a:ext>
            </a:extLst>
          </p:cNvPr>
          <p:cNvSpPr>
            <a:spLocks noGrp="1"/>
          </p:cNvSpPr>
          <p:nvPr>
            <p:ph type="body" sz="quarter" idx="16" hasCustomPrompt="1"/>
          </p:nvPr>
        </p:nvSpPr>
        <p:spPr>
          <a:xfrm>
            <a:off x="4843463" y="2184399"/>
            <a:ext cx="3238500" cy="2379663"/>
          </a:xfrm>
          <a:prstGeom prst="rect">
            <a:avLst/>
          </a:prstGeom>
        </p:spPr>
        <p:txBody>
          <a:bodyPr/>
          <a:lstStyle>
            <a:lvl1pPr marL="0" indent="0">
              <a:lnSpc>
                <a:spcPts val="1880"/>
              </a:lnSpc>
              <a:buNone/>
              <a:defRPr sz="1400"/>
            </a:lvl1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0"/>
            <a:endParaRPr lang="en-US" dirty="0"/>
          </a:p>
        </p:txBody>
      </p:sp>
      <p:sp>
        <p:nvSpPr>
          <p:cNvPr id="32" name="Text Placeholder 26">
            <a:extLst>
              <a:ext uri="{FF2B5EF4-FFF2-40B4-BE49-F238E27FC236}">
                <a16:creationId xmlns:a16="http://schemas.microsoft.com/office/drawing/2014/main" id="{3C5B1F3F-833C-674B-954B-D1A6B7F89531}"/>
              </a:ext>
            </a:extLst>
          </p:cNvPr>
          <p:cNvSpPr>
            <a:spLocks noGrp="1"/>
          </p:cNvSpPr>
          <p:nvPr>
            <p:ph type="body" sz="quarter" idx="17" hasCustomPrompt="1"/>
          </p:nvPr>
        </p:nvSpPr>
        <p:spPr>
          <a:xfrm>
            <a:off x="8518526" y="1671637"/>
            <a:ext cx="3225800" cy="385762"/>
          </a:xfrm>
          <a:prstGeom prst="rect">
            <a:avLst/>
          </a:prstGeom>
        </p:spPr>
        <p:txBody>
          <a:bodyPr/>
          <a:lstStyle>
            <a:lvl1pPr marL="0" indent="0">
              <a:buNone/>
              <a:defRPr sz="1800">
                <a:latin typeface="+mj-lt"/>
              </a:defRPr>
            </a:lvl1pPr>
            <a:lvl5pPr marL="1828800" indent="0">
              <a:buNone/>
              <a:defRPr/>
            </a:lvl5pPr>
          </a:lstStyle>
          <a:p>
            <a:pPr lvl="0"/>
            <a:r>
              <a:rPr lang="en-US" dirty="0"/>
              <a:t>Subtitle</a:t>
            </a:r>
          </a:p>
        </p:txBody>
      </p:sp>
      <p:sp>
        <p:nvSpPr>
          <p:cNvPr id="33" name="Text Placeholder 28">
            <a:extLst>
              <a:ext uri="{FF2B5EF4-FFF2-40B4-BE49-F238E27FC236}">
                <a16:creationId xmlns:a16="http://schemas.microsoft.com/office/drawing/2014/main" id="{A3C856A6-7713-9041-9226-5D5056B0C124}"/>
              </a:ext>
            </a:extLst>
          </p:cNvPr>
          <p:cNvSpPr>
            <a:spLocks noGrp="1"/>
          </p:cNvSpPr>
          <p:nvPr>
            <p:ph type="body" sz="quarter" idx="18" hasCustomPrompt="1"/>
          </p:nvPr>
        </p:nvSpPr>
        <p:spPr>
          <a:xfrm>
            <a:off x="8518526" y="2184399"/>
            <a:ext cx="3238500" cy="2379663"/>
          </a:xfrm>
          <a:prstGeom prst="rect">
            <a:avLst/>
          </a:prstGeom>
        </p:spPr>
        <p:txBody>
          <a:bodyPr/>
          <a:lstStyle>
            <a:lvl1pPr marL="0" indent="0">
              <a:lnSpc>
                <a:spcPts val="1880"/>
              </a:lnSpc>
              <a:buNone/>
              <a:defRPr sz="1400"/>
            </a:lvl1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0"/>
            <a:endParaRPr lang="en-US" dirty="0"/>
          </a:p>
        </p:txBody>
      </p:sp>
    </p:spTree>
    <p:extLst>
      <p:ext uri="{BB962C8B-B14F-4D97-AF65-F5344CB8AC3E}">
        <p14:creationId xmlns:p14="http://schemas.microsoft.com/office/powerpoint/2010/main" val="642312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Horizontal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059F92-4524-5443-8EC3-63774FE142E1}"/>
              </a:ext>
            </a:extLst>
          </p:cNvPr>
          <p:cNvSpPr/>
          <p:nvPr/>
        </p:nvSpPr>
        <p:spPr>
          <a:xfrm>
            <a:off x="-171450" y="4943476"/>
            <a:ext cx="12615863" cy="1914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F1219083-A0BE-FB43-918D-D66AFD579FFB}"/>
              </a:ext>
            </a:extLst>
          </p:cNvPr>
          <p:cNvCxnSpPr>
            <a:cxnSpLocks/>
          </p:cNvCxnSpPr>
          <p:nvPr/>
        </p:nvCxnSpPr>
        <p:spPr>
          <a:xfrm>
            <a:off x="-67377" y="1320184"/>
            <a:ext cx="12640382" cy="0"/>
          </a:xfrm>
          <a:prstGeom prst="line">
            <a:avLst/>
          </a:prstGeom>
        </p:spPr>
        <p:style>
          <a:lnRef idx="1">
            <a:schemeClr val="accent2"/>
          </a:lnRef>
          <a:fillRef idx="0">
            <a:schemeClr val="accent2"/>
          </a:fillRef>
          <a:effectRef idx="0">
            <a:schemeClr val="accent2"/>
          </a:effectRef>
          <a:fontRef idx="minor">
            <a:schemeClr val="tx1"/>
          </a:fontRef>
        </p:style>
      </p:cxnSp>
      <p:sp>
        <p:nvSpPr>
          <p:cNvPr id="9" name="Oval 8">
            <a:extLst>
              <a:ext uri="{FF2B5EF4-FFF2-40B4-BE49-F238E27FC236}">
                <a16:creationId xmlns:a16="http://schemas.microsoft.com/office/drawing/2014/main" id="{CBBC45B4-1E15-FA46-8C21-1C7692FEB4A4}"/>
              </a:ext>
            </a:extLst>
          </p:cNvPr>
          <p:cNvSpPr/>
          <p:nvPr/>
        </p:nvSpPr>
        <p:spPr>
          <a:xfrm rot="16200000">
            <a:off x="6629798"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86AF91C-DFB1-5540-AB2F-BBEA925E0690}"/>
              </a:ext>
            </a:extLst>
          </p:cNvPr>
          <p:cNvSpPr txBox="1"/>
          <p:nvPr/>
        </p:nvSpPr>
        <p:spPr>
          <a:xfrm>
            <a:off x="850100" y="5457825"/>
            <a:ext cx="10229850" cy="769441"/>
          </a:xfrm>
          <a:prstGeom prst="rect">
            <a:avLst/>
          </a:prstGeom>
          <a:noFill/>
        </p:spPr>
        <p:txBody>
          <a:bodyPr wrap="square" rtlCol="0">
            <a:spAutoFit/>
          </a:bodyPr>
          <a:lstStyle/>
          <a:p>
            <a:r>
              <a:rPr lang="en-US" sz="4400" b="1" cap="all"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Slide title</a:t>
            </a:r>
          </a:p>
        </p:txBody>
      </p:sp>
      <p:sp>
        <p:nvSpPr>
          <p:cNvPr id="4" name="Slide Number Placeholder 3">
            <a:extLst>
              <a:ext uri="{FF2B5EF4-FFF2-40B4-BE49-F238E27FC236}">
                <a16:creationId xmlns:a16="http://schemas.microsoft.com/office/drawing/2014/main" id="{1FF715F6-48BD-DB4A-B3EE-A17FD87179DC}"/>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17" name="Oval 16">
            <a:extLst>
              <a:ext uri="{FF2B5EF4-FFF2-40B4-BE49-F238E27FC236}">
                <a16:creationId xmlns:a16="http://schemas.microsoft.com/office/drawing/2014/main" id="{FBDC3CA2-24E9-3A49-9B73-DE4A0D4B206C}"/>
              </a:ext>
            </a:extLst>
          </p:cNvPr>
          <p:cNvSpPr/>
          <p:nvPr userDrawn="1"/>
        </p:nvSpPr>
        <p:spPr>
          <a:xfrm rot="16200000">
            <a:off x="1156492"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4F0036F1-4A18-CB4B-BEE1-2105152E5927}"/>
              </a:ext>
            </a:extLst>
          </p:cNvPr>
          <p:cNvSpPr>
            <a:spLocks noGrp="1"/>
          </p:cNvSpPr>
          <p:nvPr>
            <p:ph type="body" sz="quarter" idx="13" hasCustomPrompt="1"/>
          </p:nvPr>
        </p:nvSpPr>
        <p:spPr>
          <a:xfrm>
            <a:off x="1155700" y="1671638"/>
            <a:ext cx="5054600" cy="385762"/>
          </a:xfrm>
          <a:prstGeom prst="rect">
            <a:avLst/>
          </a:prstGeom>
        </p:spPr>
        <p:txBody>
          <a:bodyPr/>
          <a:lstStyle>
            <a:lvl1pPr marL="0" indent="0">
              <a:buNone/>
              <a:defRPr sz="1800">
                <a:latin typeface="+mj-lt"/>
              </a:defRPr>
            </a:lvl1pPr>
            <a:lvl5pPr marL="1828800" indent="0">
              <a:buNone/>
              <a:defRPr/>
            </a:lvl5pPr>
          </a:lstStyle>
          <a:p>
            <a:pPr lvl="0"/>
            <a:r>
              <a:rPr lang="en-US" dirty="0"/>
              <a:t>Subtitle</a:t>
            </a:r>
          </a:p>
        </p:txBody>
      </p:sp>
      <p:sp>
        <p:nvSpPr>
          <p:cNvPr id="29" name="Text Placeholder 28">
            <a:extLst>
              <a:ext uri="{FF2B5EF4-FFF2-40B4-BE49-F238E27FC236}">
                <a16:creationId xmlns:a16="http://schemas.microsoft.com/office/drawing/2014/main" id="{70879CDE-9480-1A43-8444-AC6EF441A3C8}"/>
              </a:ext>
            </a:extLst>
          </p:cNvPr>
          <p:cNvSpPr>
            <a:spLocks noGrp="1"/>
          </p:cNvSpPr>
          <p:nvPr>
            <p:ph type="body" sz="quarter" idx="14" hasCustomPrompt="1"/>
          </p:nvPr>
        </p:nvSpPr>
        <p:spPr>
          <a:xfrm>
            <a:off x="1155700" y="2184400"/>
            <a:ext cx="5054600" cy="2379663"/>
          </a:xfrm>
          <a:prstGeom prst="rect">
            <a:avLst/>
          </a:prstGeom>
        </p:spPr>
        <p:txBody>
          <a:bodyPr/>
          <a:lstStyle>
            <a:lvl1pPr marL="0" indent="0">
              <a:lnSpc>
                <a:spcPts val="1880"/>
              </a:lnSpc>
              <a:buNone/>
              <a:defRPr sz="1400"/>
            </a:lvl1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0"/>
            <a:endParaRPr lang="en-US" dirty="0"/>
          </a:p>
        </p:txBody>
      </p:sp>
      <p:sp>
        <p:nvSpPr>
          <p:cNvPr id="32" name="Text Placeholder 26">
            <a:extLst>
              <a:ext uri="{FF2B5EF4-FFF2-40B4-BE49-F238E27FC236}">
                <a16:creationId xmlns:a16="http://schemas.microsoft.com/office/drawing/2014/main" id="{3C5B1F3F-833C-674B-954B-D1A6B7F89531}"/>
              </a:ext>
            </a:extLst>
          </p:cNvPr>
          <p:cNvSpPr>
            <a:spLocks noGrp="1"/>
          </p:cNvSpPr>
          <p:nvPr>
            <p:ph type="body" sz="quarter" idx="17" hasCustomPrompt="1"/>
          </p:nvPr>
        </p:nvSpPr>
        <p:spPr>
          <a:xfrm>
            <a:off x="6575426" y="1671637"/>
            <a:ext cx="4778374" cy="385762"/>
          </a:xfrm>
          <a:prstGeom prst="rect">
            <a:avLst/>
          </a:prstGeom>
        </p:spPr>
        <p:txBody>
          <a:bodyPr/>
          <a:lstStyle>
            <a:lvl1pPr marL="0" indent="0">
              <a:buNone/>
              <a:defRPr sz="1800">
                <a:latin typeface="+mj-lt"/>
              </a:defRPr>
            </a:lvl1pPr>
            <a:lvl5pPr marL="1828800" indent="0">
              <a:buNone/>
              <a:defRPr/>
            </a:lvl5pPr>
          </a:lstStyle>
          <a:p>
            <a:pPr lvl="0"/>
            <a:r>
              <a:rPr lang="en-US" dirty="0"/>
              <a:t>Subtitle</a:t>
            </a:r>
          </a:p>
        </p:txBody>
      </p:sp>
      <p:sp>
        <p:nvSpPr>
          <p:cNvPr id="33" name="Text Placeholder 28">
            <a:extLst>
              <a:ext uri="{FF2B5EF4-FFF2-40B4-BE49-F238E27FC236}">
                <a16:creationId xmlns:a16="http://schemas.microsoft.com/office/drawing/2014/main" id="{A3C856A6-7713-9041-9226-5D5056B0C124}"/>
              </a:ext>
            </a:extLst>
          </p:cNvPr>
          <p:cNvSpPr>
            <a:spLocks noGrp="1"/>
          </p:cNvSpPr>
          <p:nvPr>
            <p:ph type="body" sz="quarter" idx="18" hasCustomPrompt="1"/>
          </p:nvPr>
        </p:nvSpPr>
        <p:spPr>
          <a:xfrm>
            <a:off x="6575426" y="2184399"/>
            <a:ext cx="4778374" cy="2379663"/>
          </a:xfrm>
          <a:prstGeom prst="rect">
            <a:avLst/>
          </a:prstGeom>
        </p:spPr>
        <p:txBody>
          <a:bodyPr/>
          <a:lstStyle>
            <a:lvl1pPr marL="0" indent="0">
              <a:lnSpc>
                <a:spcPts val="1880"/>
              </a:lnSpc>
              <a:buNone/>
              <a:defRPr sz="1400"/>
            </a:lvl1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0"/>
            <a:endParaRPr lang="en-US" dirty="0"/>
          </a:p>
        </p:txBody>
      </p:sp>
      <p:sp>
        <p:nvSpPr>
          <p:cNvPr id="18" name="TextBox 17">
            <a:extLst>
              <a:ext uri="{FF2B5EF4-FFF2-40B4-BE49-F238E27FC236}">
                <a16:creationId xmlns:a16="http://schemas.microsoft.com/office/drawing/2014/main" id="{CBBAD35C-5AD8-AA4B-8F12-45AD4FD63771}"/>
              </a:ext>
            </a:extLst>
          </p:cNvPr>
          <p:cNvSpPr txBox="1"/>
          <p:nvPr userDrawn="1"/>
        </p:nvSpPr>
        <p:spPr>
          <a:xfrm>
            <a:off x="365395" y="408382"/>
            <a:ext cx="5737022" cy="261610"/>
          </a:xfrm>
          <a:prstGeom prst="rect">
            <a:avLst/>
          </a:prstGeom>
          <a:noFill/>
        </p:spPr>
        <p:txBody>
          <a:bodyPr vert="horz" wrap="square" rtlCol="0">
            <a:spAutoFit/>
          </a:bodyPr>
          <a:lstStyle/>
          <a:p>
            <a:r>
              <a:rPr lang="en-US" sz="105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050" cap="all" spc="300" dirty="0">
                <a:solidFill>
                  <a:schemeClr val="bg2"/>
                </a:solidFill>
                <a:latin typeface="+mj-lt"/>
                <a:ea typeface="Roboto Condensed Light" panose="02000000000000000000" pitchFamily="2" charset="0"/>
                <a:cs typeface="Roboto Condensed Light" panose="02000000000000000000" pitchFamily="2" charset="0"/>
              </a:rPr>
              <a:t>Telfer</a:t>
            </a:r>
            <a:r>
              <a:rPr lang="en-US" sz="105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spTree>
    <p:extLst>
      <p:ext uri="{BB962C8B-B14F-4D97-AF65-F5344CB8AC3E}">
        <p14:creationId xmlns:p14="http://schemas.microsoft.com/office/powerpoint/2010/main" val="2175818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 Horizontal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059F92-4524-5443-8EC3-63774FE142E1}"/>
              </a:ext>
            </a:extLst>
          </p:cNvPr>
          <p:cNvSpPr/>
          <p:nvPr/>
        </p:nvSpPr>
        <p:spPr>
          <a:xfrm>
            <a:off x="-171450" y="4943476"/>
            <a:ext cx="12615863" cy="1914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F1219083-A0BE-FB43-918D-D66AFD579FFB}"/>
              </a:ext>
            </a:extLst>
          </p:cNvPr>
          <p:cNvCxnSpPr>
            <a:cxnSpLocks/>
          </p:cNvCxnSpPr>
          <p:nvPr/>
        </p:nvCxnSpPr>
        <p:spPr>
          <a:xfrm>
            <a:off x="-346509" y="1320184"/>
            <a:ext cx="12919514" cy="0"/>
          </a:xfrm>
          <a:prstGeom prst="line">
            <a:avLst/>
          </a:prstGeom>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C86AF91C-DFB1-5540-AB2F-BBEA925E0690}"/>
              </a:ext>
            </a:extLst>
          </p:cNvPr>
          <p:cNvSpPr txBox="1"/>
          <p:nvPr/>
        </p:nvSpPr>
        <p:spPr>
          <a:xfrm>
            <a:off x="850100" y="5457825"/>
            <a:ext cx="10229850" cy="769441"/>
          </a:xfrm>
          <a:prstGeom prst="rect">
            <a:avLst/>
          </a:prstGeom>
          <a:noFill/>
        </p:spPr>
        <p:txBody>
          <a:bodyPr wrap="square" rtlCol="0">
            <a:spAutoFit/>
          </a:bodyPr>
          <a:lstStyle/>
          <a:p>
            <a:r>
              <a:rPr lang="en-US" sz="4400" b="1" cap="all"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Slide title</a:t>
            </a:r>
          </a:p>
        </p:txBody>
      </p:sp>
      <p:sp>
        <p:nvSpPr>
          <p:cNvPr id="4" name="Slide Number Placeholder 3">
            <a:extLst>
              <a:ext uri="{FF2B5EF4-FFF2-40B4-BE49-F238E27FC236}">
                <a16:creationId xmlns:a16="http://schemas.microsoft.com/office/drawing/2014/main" id="{1FF715F6-48BD-DB4A-B3EE-A17FD87179DC}"/>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17" name="Oval 16">
            <a:extLst>
              <a:ext uri="{FF2B5EF4-FFF2-40B4-BE49-F238E27FC236}">
                <a16:creationId xmlns:a16="http://schemas.microsoft.com/office/drawing/2014/main" id="{FBDC3CA2-24E9-3A49-9B73-DE4A0D4B206C}"/>
              </a:ext>
            </a:extLst>
          </p:cNvPr>
          <p:cNvSpPr/>
          <p:nvPr userDrawn="1"/>
        </p:nvSpPr>
        <p:spPr>
          <a:xfrm rot="16200000">
            <a:off x="1156492"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4F0036F1-4A18-CB4B-BEE1-2105152E5927}"/>
              </a:ext>
            </a:extLst>
          </p:cNvPr>
          <p:cNvSpPr>
            <a:spLocks noGrp="1"/>
          </p:cNvSpPr>
          <p:nvPr>
            <p:ph type="body" sz="quarter" idx="13" hasCustomPrompt="1"/>
          </p:nvPr>
        </p:nvSpPr>
        <p:spPr>
          <a:xfrm>
            <a:off x="1155700" y="1671638"/>
            <a:ext cx="10198100" cy="385762"/>
          </a:xfrm>
          <a:prstGeom prst="rect">
            <a:avLst/>
          </a:prstGeom>
        </p:spPr>
        <p:txBody>
          <a:bodyPr/>
          <a:lstStyle>
            <a:lvl1pPr marL="0" indent="0">
              <a:buNone/>
              <a:defRPr sz="1800">
                <a:latin typeface="+mj-lt"/>
              </a:defRPr>
            </a:lvl1pPr>
            <a:lvl5pPr marL="1828800" indent="0">
              <a:buNone/>
              <a:defRPr/>
            </a:lvl5pPr>
          </a:lstStyle>
          <a:p>
            <a:pPr lvl="0"/>
            <a:r>
              <a:rPr lang="en-US" dirty="0"/>
              <a:t>Subtitle</a:t>
            </a:r>
          </a:p>
        </p:txBody>
      </p:sp>
      <p:sp>
        <p:nvSpPr>
          <p:cNvPr id="29" name="Text Placeholder 28">
            <a:extLst>
              <a:ext uri="{FF2B5EF4-FFF2-40B4-BE49-F238E27FC236}">
                <a16:creationId xmlns:a16="http://schemas.microsoft.com/office/drawing/2014/main" id="{70879CDE-9480-1A43-8444-AC6EF441A3C8}"/>
              </a:ext>
            </a:extLst>
          </p:cNvPr>
          <p:cNvSpPr>
            <a:spLocks noGrp="1"/>
          </p:cNvSpPr>
          <p:nvPr>
            <p:ph type="body" sz="quarter" idx="14" hasCustomPrompt="1"/>
          </p:nvPr>
        </p:nvSpPr>
        <p:spPr>
          <a:xfrm>
            <a:off x="1155700" y="2184400"/>
            <a:ext cx="10198100" cy="2379663"/>
          </a:xfrm>
          <a:prstGeom prst="rect">
            <a:avLst/>
          </a:prstGeom>
        </p:spPr>
        <p:txBody>
          <a:bodyPr/>
          <a:lstStyle>
            <a:lvl1pPr marL="0" indent="0">
              <a:lnSpc>
                <a:spcPts val="1880"/>
              </a:lnSpc>
              <a:buNone/>
              <a:defRPr sz="1400"/>
            </a:lvl1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0"/>
            <a:endParaRPr lang="en-US" dirty="0"/>
          </a:p>
        </p:txBody>
      </p:sp>
      <p:sp>
        <p:nvSpPr>
          <p:cNvPr id="16" name="TextBox 15">
            <a:extLst>
              <a:ext uri="{FF2B5EF4-FFF2-40B4-BE49-F238E27FC236}">
                <a16:creationId xmlns:a16="http://schemas.microsoft.com/office/drawing/2014/main" id="{43CA2D48-9ABA-504F-B7DA-A49E88E56546}"/>
              </a:ext>
            </a:extLst>
          </p:cNvPr>
          <p:cNvSpPr txBox="1"/>
          <p:nvPr userDrawn="1"/>
        </p:nvSpPr>
        <p:spPr>
          <a:xfrm>
            <a:off x="365395" y="408382"/>
            <a:ext cx="5737022" cy="261610"/>
          </a:xfrm>
          <a:prstGeom prst="rect">
            <a:avLst/>
          </a:prstGeom>
          <a:noFill/>
        </p:spPr>
        <p:txBody>
          <a:bodyPr vert="horz" wrap="square" rtlCol="0">
            <a:spAutoFit/>
          </a:bodyPr>
          <a:lstStyle/>
          <a:p>
            <a:r>
              <a:rPr lang="en-US" sz="105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050" cap="all" spc="300" dirty="0">
                <a:solidFill>
                  <a:schemeClr val="bg2"/>
                </a:solidFill>
                <a:latin typeface="+mj-lt"/>
                <a:ea typeface="Roboto Condensed Light" panose="02000000000000000000" pitchFamily="2" charset="0"/>
                <a:cs typeface="Roboto Condensed Light" panose="02000000000000000000" pitchFamily="2" charset="0"/>
              </a:rPr>
              <a:t>Telfer</a:t>
            </a:r>
            <a:r>
              <a:rPr lang="en-US" sz="105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spTree>
    <p:extLst>
      <p:ext uri="{BB962C8B-B14F-4D97-AF65-F5344CB8AC3E}">
        <p14:creationId xmlns:p14="http://schemas.microsoft.com/office/powerpoint/2010/main" val="1425815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kehol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726052-FC61-C141-B305-324A8FCDE813}"/>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7" name="Rectangle 6">
            <a:extLst>
              <a:ext uri="{FF2B5EF4-FFF2-40B4-BE49-F238E27FC236}">
                <a16:creationId xmlns:a16="http://schemas.microsoft.com/office/drawing/2014/main" id="{85B49FA8-FC51-384C-A473-19AD2ED9C9AC}"/>
              </a:ext>
            </a:extLst>
          </p:cNvPr>
          <p:cNvSpPr/>
          <p:nvPr/>
        </p:nvSpPr>
        <p:spPr>
          <a:xfrm>
            <a:off x="0" y="828675"/>
            <a:ext cx="5629275" cy="6029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A758AA8E-5563-7E48-A6F3-0477F04BBD5B}"/>
              </a:ext>
            </a:extLst>
          </p:cNvPr>
          <p:cNvCxnSpPr/>
          <p:nvPr/>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sp>
        <p:nvSpPr>
          <p:cNvPr id="25" name="Picture Placeholder 2">
            <a:extLst>
              <a:ext uri="{FF2B5EF4-FFF2-40B4-BE49-F238E27FC236}">
                <a16:creationId xmlns:a16="http://schemas.microsoft.com/office/drawing/2014/main" id="{ACE8BAE1-A900-8845-81FD-7D84FE57E4CC}"/>
              </a:ext>
            </a:extLst>
          </p:cNvPr>
          <p:cNvSpPr>
            <a:spLocks noGrp="1"/>
          </p:cNvSpPr>
          <p:nvPr>
            <p:ph type="pic" sz="quarter" idx="13"/>
          </p:nvPr>
        </p:nvSpPr>
        <p:spPr>
          <a:xfrm>
            <a:off x="1518969" y="1730247"/>
            <a:ext cx="2591335" cy="2549525"/>
          </a:xfrm>
          <a:prstGeom prst="rect">
            <a:avLst/>
          </a:prstGeom>
          <a:pattFill prst="lgCheck">
            <a:fgClr>
              <a:schemeClr val="tx2">
                <a:lumMod val="20000"/>
                <a:lumOff val="80000"/>
              </a:schemeClr>
            </a:fgClr>
            <a:bgClr>
              <a:schemeClr val="bg1"/>
            </a:bgClr>
          </a:pattFill>
        </p:spPr>
        <p:txBody>
          <a:bodyPr/>
          <a:lstStyle>
            <a:lvl1pPr marL="0" indent="0" algn="ctr">
              <a:buNone/>
              <a:defRPr sz="1800"/>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ABDD3402-D870-6A41-AC7E-2F27DBD3C5DF}"/>
              </a:ext>
            </a:extLst>
          </p:cNvPr>
          <p:cNvSpPr>
            <a:spLocks noGrp="1"/>
          </p:cNvSpPr>
          <p:nvPr>
            <p:ph type="body" sz="quarter" idx="14"/>
          </p:nvPr>
        </p:nvSpPr>
        <p:spPr>
          <a:xfrm>
            <a:off x="1519238" y="4538663"/>
            <a:ext cx="3630278" cy="401637"/>
          </a:xfrm>
          <a:prstGeom prst="rect">
            <a:avLst/>
          </a:prstGeom>
        </p:spPr>
        <p:txBody>
          <a:bodyPr/>
          <a:lstStyle>
            <a:lvl1pPr marL="0" indent="0">
              <a:buNone/>
              <a:defRPr sz="1800" cap="all" baseline="0">
                <a:solidFill>
                  <a:schemeClr val="bg1"/>
                </a:solidFill>
                <a:latin typeface="+mj-lt"/>
              </a:defRPr>
            </a:lvl1pPr>
          </a:lstStyle>
          <a:p>
            <a:pPr lvl="0"/>
            <a:r>
              <a:rPr lang="en-US"/>
              <a:t>Click to edit Master text styles</a:t>
            </a:r>
          </a:p>
        </p:txBody>
      </p:sp>
      <p:sp>
        <p:nvSpPr>
          <p:cNvPr id="5" name="Text Placeholder 4">
            <a:extLst>
              <a:ext uri="{FF2B5EF4-FFF2-40B4-BE49-F238E27FC236}">
                <a16:creationId xmlns:a16="http://schemas.microsoft.com/office/drawing/2014/main" id="{F6064F7B-EF64-7B48-BAAD-EF281C7D5A65}"/>
              </a:ext>
            </a:extLst>
          </p:cNvPr>
          <p:cNvSpPr>
            <a:spLocks noGrp="1"/>
          </p:cNvSpPr>
          <p:nvPr>
            <p:ph type="body" sz="quarter" idx="15"/>
          </p:nvPr>
        </p:nvSpPr>
        <p:spPr>
          <a:xfrm>
            <a:off x="1519238" y="4940300"/>
            <a:ext cx="3630612" cy="1008063"/>
          </a:xfrm>
          <a:prstGeom prst="rect">
            <a:avLst/>
          </a:prstGeom>
        </p:spPr>
        <p:txBody>
          <a:bodyPr/>
          <a:lstStyle>
            <a:lvl1pPr marL="0" indent="0">
              <a:buNone/>
              <a:defRPr sz="1400">
                <a:solidFill>
                  <a:schemeClr val="bg1"/>
                </a:solidFill>
              </a:defRPr>
            </a:lvl1pPr>
          </a:lstStyle>
          <a:p>
            <a:pPr lvl="0"/>
            <a:r>
              <a:rPr lang="en-US"/>
              <a:t>Click to edit Master text styles</a:t>
            </a:r>
          </a:p>
        </p:txBody>
      </p:sp>
      <p:sp>
        <p:nvSpPr>
          <p:cNvPr id="9" name="Text Placeholder 8">
            <a:extLst>
              <a:ext uri="{FF2B5EF4-FFF2-40B4-BE49-F238E27FC236}">
                <a16:creationId xmlns:a16="http://schemas.microsoft.com/office/drawing/2014/main" id="{4C2CCA2F-6F86-0D47-A016-31F722A821A2}"/>
              </a:ext>
            </a:extLst>
          </p:cNvPr>
          <p:cNvSpPr>
            <a:spLocks noGrp="1"/>
          </p:cNvSpPr>
          <p:nvPr>
            <p:ph type="body" sz="quarter" idx="16" hasCustomPrompt="1"/>
          </p:nvPr>
        </p:nvSpPr>
        <p:spPr>
          <a:xfrm>
            <a:off x="6159500" y="1627188"/>
            <a:ext cx="5194300" cy="490537"/>
          </a:xfrm>
          <a:prstGeom prst="rect">
            <a:avLst/>
          </a:prstGeom>
        </p:spPr>
        <p:txBody>
          <a:bodyPr/>
          <a:lstStyle>
            <a:lvl1pPr marL="0" indent="0">
              <a:buNone/>
              <a:defRPr sz="1800">
                <a:latin typeface="+mj-lt"/>
              </a:defRPr>
            </a:lvl1pPr>
          </a:lstStyle>
          <a:p>
            <a:pPr lvl="0"/>
            <a:r>
              <a:rPr lang="en-US" dirty="0">
                <a:latin typeface="+mj-lt"/>
              </a:rPr>
              <a:t>Subtitle</a:t>
            </a:r>
            <a:endParaRPr lang="en-US" dirty="0"/>
          </a:p>
        </p:txBody>
      </p:sp>
      <p:sp>
        <p:nvSpPr>
          <p:cNvPr id="27" name="Text Placeholder 26">
            <a:extLst>
              <a:ext uri="{FF2B5EF4-FFF2-40B4-BE49-F238E27FC236}">
                <a16:creationId xmlns:a16="http://schemas.microsoft.com/office/drawing/2014/main" id="{D4927F96-71D6-214E-9AE3-57E6BD8CA824}"/>
              </a:ext>
            </a:extLst>
          </p:cNvPr>
          <p:cNvSpPr>
            <a:spLocks noGrp="1"/>
          </p:cNvSpPr>
          <p:nvPr>
            <p:ph type="body" sz="quarter" idx="17" hasCustomPrompt="1"/>
          </p:nvPr>
        </p:nvSpPr>
        <p:spPr>
          <a:xfrm>
            <a:off x="6159500" y="2252663"/>
            <a:ext cx="5194300" cy="3984625"/>
          </a:xfrm>
          <a:prstGeom prst="rect">
            <a:avLst/>
          </a:prstGeom>
        </p:spPr>
        <p:txBody>
          <a:bodyPr/>
          <a:lstStyle>
            <a:lvl1pPr marL="0" indent="0">
              <a:lnSpc>
                <a:spcPts val="2220"/>
              </a:lnSpc>
              <a:buNone/>
              <a:defRPr sz="16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0"/>
            <a:endParaRPr lang="en-US" dirty="0"/>
          </a:p>
          <a:p>
            <a:pPr lvl="0"/>
            <a:endParaRPr lang="en-US" dirty="0"/>
          </a:p>
        </p:txBody>
      </p:sp>
      <p:sp>
        <p:nvSpPr>
          <p:cNvPr id="28" name="TextBox 27">
            <a:extLst>
              <a:ext uri="{FF2B5EF4-FFF2-40B4-BE49-F238E27FC236}">
                <a16:creationId xmlns:a16="http://schemas.microsoft.com/office/drawing/2014/main" id="{6B8CE525-8953-6E4A-A38D-4B21B02FA9A9}"/>
              </a:ext>
            </a:extLst>
          </p:cNvPr>
          <p:cNvSpPr txBox="1"/>
          <p:nvPr userDrawn="1"/>
        </p:nvSpPr>
        <p:spPr>
          <a:xfrm>
            <a:off x="11693867" y="414826"/>
            <a:ext cx="346249" cy="5385899"/>
          </a:xfrm>
          <a:prstGeom prst="rect">
            <a:avLst/>
          </a:prstGeom>
          <a:noFill/>
        </p:spPr>
        <p:txBody>
          <a:bodyPr vert="vert" wrap="square" rtlCol="0">
            <a:spAutoFit/>
          </a:bodyPr>
          <a:lstStyle/>
          <a:p>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050" b="0" i="0" cap="all" spc="300" dirty="0">
                <a:solidFill>
                  <a:schemeClr val="bg2"/>
                </a:solidFill>
                <a:latin typeface="+mj-lt"/>
                <a:ea typeface="Roboto Condensed Light" panose="02000000000000000000" pitchFamily="2" charset="0"/>
                <a:cs typeface="Roboto Condensed Light" panose="02000000000000000000" pitchFamily="2" charset="0"/>
              </a:rPr>
              <a:t>Telfer</a:t>
            </a:r>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spTree>
    <p:extLst>
      <p:ext uri="{BB962C8B-B14F-4D97-AF65-F5344CB8AC3E}">
        <p14:creationId xmlns:p14="http://schemas.microsoft.com/office/powerpoint/2010/main" val="2202951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0E4705-8A47-3943-93BE-96A4DCE903F7}"/>
              </a:ext>
            </a:extLst>
          </p:cNvPr>
          <p:cNvSpPr/>
          <p:nvPr/>
        </p:nvSpPr>
        <p:spPr>
          <a:xfrm>
            <a:off x="10676335" y="1"/>
            <a:ext cx="151566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36E7A4E5-7851-DE4A-8BE3-C5782398A296}"/>
              </a:ext>
            </a:extLst>
          </p:cNvPr>
          <p:cNvSpPr>
            <a:spLocks noGrp="1"/>
          </p:cNvSpPr>
          <p:nvPr>
            <p:ph type="sldNum" sz="quarter" idx="12"/>
          </p:nvPr>
        </p:nvSpPr>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fld id="{887A9567-B06F-C940-B410-F4F3929FAE7F}" type="slidenum">
              <a:rPr lang="en-US" smtClean="0"/>
              <a:pPr/>
              <a:t>‹#›</a:t>
            </a:fld>
            <a:endParaRPr lang="en-US" dirty="0"/>
          </a:p>
        </p:txBody>
      </p:sp>
      <p:cxnSp>
        <p:nvCxnSpPr>
          <p:cNvPr id="11" name="Straight Connector 10">
            <a:extLst>
              <a:ext uri="{FF2B5EF4-FFF2-40B4-BE49-F238E27FC236}">
                <a16:creationId xmlns:a16="http://schemas.microsoft.com/office/drawing/2014/main" id="{5822B4CE-DE1C-6649-B9FF-64574BFCDE4B}"/>
              </a:ext>
            </a:extLst>
          </p:cNvPr>
          <p:cNvCxnSpPr/>
          <p:nvPr/>
        </p:nvCxnSpPr>
        <p:spPr>
          <a:xfrm>
            <a:off x="881063" y="5800725"/>
            <a:ext cx="0" cy="1285875"/>
          </a:xfrm>
          <a:prstGeom prst="line">
            <a:avLst/>
          </a:prstGeom>
          <a:ln>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DE5F36E9-1340-3C4B-B120-491B5B69DEBA}"/>
              </a:ext>
            </a:extLst>
          </p:cNvPr>
          <p:cNvCxnSpPr/>
          <p:nvPr userDrawn="1"/>
        </p:nvCxnSpPr>
        <p:spPr>
          <a:xfrm>
            <a:off x="881063" y="5800725"/>
            <a:ext cx="0" cy="1285875"/>
          </a:xfrm>
          <a:prstGeom prst="line">
            <a:avLst/>
          </a:prstGeom>
          <a:ln>
            <a:solidFill>
              <a:schemeClr val="accent1"/>
            </a:solidFill>
          </a:ln>
        </p:spPr>
        <p:style>
          <a:lnRef idx="1">
            <a:schemeClr val="accent2"/>
          </a:lnRef>
          <a:fillRef idx="0">
            <a:schemeClr val="accent2"/>
          </a:fillRef>
          <a:effectRef idx="0">
            <a:schemeClr val="accent2"/>
          </a:effectRef>
          <a:fontRef idx="minor">
            <a:schemeClr val="tx1"/>
          </a:fontRef>
        </p:style>
      </p:cxnSp>
      <p:sp>
        <p:nvSpPr>
          <p:cNvPr id="3" name="Picture Placeholder 2">
            <a:extLst>
              <a:ext uri="{FF2B5EF4-FFF2-40B4-BE49-F238E27FC236}">
                <a16:creationId xmlns:a16="http://schemas.microsoft.com/office/drawing/2014/main" id="{80E02049-C2BE-8D46-ABF5-1D583AA70A9A}"/>
              </a:ext>
            </a:extLst>
          </p:cNvPr>
          <p:cNvSpPr>
            <a:spLocks noGrp="1"/>
          </p:cNvSpPr>
          <p:nvPr>
            <p:ph type="pic" sz="quarter" idx="13"/>
          </p:nvPr>
        </p:nvSpPr>
        <p:spPr>
          <a:xfrm>
            <a:off x="7146132" y="1460501"/>
            <a:ext cx="4271962" cy="5397500"/>
          </a:xfrm>
          <a:prstGeom prst="rect">
            <a:avLst/>
          </a:prstGeom>
          <a:pattFill prst="lgCheck">
            <a:fgClr>
              <a:schemeClr val="tx2">
                <a:lumMod val="20000"/>
                <a:lumOff val="80000"/>
              </a:schemeClr>
            </a:fgClr>
            <a:bgClr>
              <a:schemeClr val="bg1"/>
            </a:bgClr>
          </a:pattFill>
        </p:spPr>
        <p:txBody>
          <a:bodyPr/>
          <a:lstStyle>
            <a:lvl1pPr marL="0" indent="0" algn="ctr">
              <a:buNone/>
              <a:defRPr sz="1800"/>
            </a:lvl1pPr>
          </a:lstStyle>
          <a:p>
            <a:r>
              <a:rPr lang="en-US"/>
              <a:t>Click icon to add picture</a:t>
            </a:r>
            <a:endParaRPr lang="en-US" dirty="0"/>
          </a:p>
        </p:txBody>
      </p:sp>
      <p:sp>
        <p:nvSpPr>
          <p:cNvPr id="17" name="Text Placeholder 24">
            <a:extLst>
              <a:ext uri="{FF2B5EF4-FFF2-40B4-BE49-F238E27FC236}">
                <a16:creationId xmlns:a16="http://schemas.microsoft.com/office/drawing/2014/main" id="{32CFA36E-EB99-B44E-887C-E0DC195B900A}"/>
              </a:ext>
            </a:extLst>
          </p:cNvPr>
          <p:cNvSpPr>
            <a:spLocks noGrp="1"/>
          </p:cNvSpPr>
          <p:nvPr>
            <p:ph type="body" sz="quarter" idx="14" hasCustomPrompt="1"/>
          </p:nvPr>
        </p:nvSpPr>
        <p:spPr>
          <a:xfrm>
            <a:off x="1544638" y="1460500"/>
            <a:ext cx="4584700" cy="1612900"/>
          </a:xfrm>
          <a:prstGeom prst="rect">
            <a:avLst/>
          </a:prstGeom>
        </p:spPr>
        <p:txBody>
          <a:bodyPr/>
          <a:lstStyle>
            <a:lvl1pPr marL="0" indent="0">
              <a:buNone/>
              <a:defRPr sz="5400">
                <a:solidFill>
                  <a:schemeClr val="tx1"/>
                </a:solidFill>
                <a:latin typeface="+mj-lt"/>
              </a:defRPr>
            </a:lvl1pPr>
          </a:lstStyle>
          <a:p>
            <a:pPr lvl="0"/>
            <a:r>
              <a:rPr lang="en-US" dirty="0"/>
              <a:t>Presentation Outline</a:t>
            </a:r>
          </a:p>
          <a:p>
            <a:pPr lvl="0"/>
            <a:endParaRPr lang="en-US" dirty="0"/>
          </a:p>
        </p:txBody>
      </p:sp>
      <p:sp>
        <p:nvSpPr>
          <p:cNvPr id="18" name="Text Placeholder 26">
            <a:extLst>
              <a:ext uri="{FF2B5EF4-FFF2-40B4-BE49-F238E27FC236}">
                <a16:creationId xmlns:a16="http://schemas.microsoft.com/office/drawing/2014/main" id="{86398FC7-FCA7-4440-90B9-648E43738C35}"/>
              </a:ext>
            </a:extLst>
          </p:cNvPr>
          <p:cNvSpPr>
            <a:spLocks noGrp="1"/>
          </p:cNvSpPr>
          <p:nvPr>
            <p:ph type="body" sz="quarter" idx="15"/>
          </p:nvPr>
        </p:nvSpPr>
        <p:spPr>
          <a:xfrm>
            <a:off x="1539875" y="3186112"/>
            <a:ext cx="4589463" cy="914400"/>
          </a:xfrm>
          <a:prstGeom prst="rect">
            <a:avLst/>
          </a:prstGeom>
        </p:spPr>
        <p:txBody>
          <a:bodyPr/>
          <a:lstStyle>
            <a:lvl1pPr marL="342900" indent="-342900">
              <a:lnSpc>
                <a:spcPct val="150000"/>
              </a:lnSpc>
              <a:buFont typeface="Arial" panose="020B0604020202020204" pitchFamily="34" charset="0"/>
              <a:buChar char="•"/>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719909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keholder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EC9DD27-C578-D54D-8000-A2C4C3F37103}"/>
              </a:ext>
            </a:extLst>
          </p:cNvPr>
          <p:cNvSpPr>
            <a:spLocks noGrp="1"/>
          </p:cNvSpPr>
          <p:nvPr>
            <p:ph type="pic" sz="quarter" idx="25"/>
          </p:nvPr>
        </p:nvSpPr>
        <p:spPr>
          <a:xfrm>
            <a:off x="725306" y="9093"/>
            <a:ext cx="3137785" cy="3966771"/>
          </a:xfrm>
          <a:prstGeom prst="rect">
            <a:avLst/>
          </a:prstGeom>
          <a:pattFill prst="lgCheck">
            <a:fgClr>
              <a:schemeClr val="bg1">
                <a:lumMod val="85000"/>
              </a:schemeClr>
            </a:fgClr>
            <a:bgClr>
              <a:schemeClr val="bg1"/>
            </a:bgClr>
          </a:pattFill>
        </p:spPr>
        <p:txBody>
          <a:bodyPr/>
          <a:lstStyle>
            <a:lvl1pPr marL="0" indent="0" algn="ctr">
              <a:buNone/>
              <a:defRPr sz="1600"/>
            </a:lvl1pPr>
          </a:lstStyle>
          <a:p>
            <a:r>
              <a:rPr lang="en-US"/>
              <a:t>Click icon to add picture</a:t>
            </a:r>
            <a:endParaRPr lang="en-US" dirty="0"/>
          </a:p>
        </p:txBody>
      </p:sp>
      <p:sp>
        <p:nvSpPr>
          <p:cNvPr id="3" name="Slide Number Placeholder 2">
            <a:extLst>
              <a:ext uri="{FF2B5EF4-FFF2-40B4-BE49-F238E27FC236}">
                <a16:creationId xmlns:a16="http://schemas.microsoft.com/office/drawing/2014/main" id="{40828E6D-4069-B44A-B29C-94D0EB694950}"/>
              </a:ext>
            </a:extLst>
          </p:cNvPr>
          <p:cNvSpPr>
            <a:spLocks noGrp="1"/>
          </p:cNvSpPr>
          <p:nvPr>
            <p:ph type="sldNum" sz="quarter" idx="10"/>
          </p:nvPr>
        </p:nvSpPr>
        <p:spPr/>
        <p:txBody>
          <a:bodyPr/>
          <a:lstStyle/>
          <a:p>
            <a:fld id="{887A9567-B06F-C940-B410-F4F3929FAE7F}" type="slidenum">
              <a:rPr lang="en-US" smtClean="0"/>
              <a:pPr/>
              <a:t>‹#›</a:t>
            </a:fld>
            <a:endParaRPr lang="en-US" dirty="0"/>
          </a:p>
        </p:txBody>
      </p:sp>
      <p:sp>
        <p:nvSpPr>
          <p:cNvPr id="7" name="Text Placeholder 6">
            <a:extLst>
              <a:ext uri="{FF2B5EF4-FFF2-40B4-BE49-F238E27FC236}">
                <a16:creationId xmlns:a16="http://schemas.microsoft.com/office/drawing/2014/main" id="{6AB18299-6B7C-C748-8CFA-4BB24B7F3371}"/>
              </a:ext>
            </a:extLst>
          </p:cNvPr>
          <p:cNvSpPr>
            <a:spLocks noGrp="1"/>
          </p:cNvSpPr>
          <p:nvPr>
            <p:ph type="body" sz="quarter" idx="22" hasCustomPrompt="1"/>
          </p:nvPr>
        </p:nvSpPr>
        <p:spPr>
          <a:xfrm>
            <a:off x="725761" y="4877193"/>
            <a:ext cx="3135313" cy="1479158"/>
          </a:xfrm>
          <a:prstGeom prst="rect">
            <a:avLst/>
          </a:prstGeom>
        </p:spPr>
        <p:txBody>
          <a:bodyPr/>
          <a:lstStyle>
            <a:lvl1pPr marL="0" indent="0">
              <a:lnSpc>
                <a:spcPts val="1740"/>
              </a:lnSpc>
              <a:buNone/>
              <a:defRPr sz="12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0"/>
            <a:endParaRPr lang="en-US" dirty="0"/>
          </a:p>
          <a:p>
            <a:pPr lvl="0"/>
            <a:endParaRPr lang="en-US" dirty="0"/>
          </a:p>
        </p:txBody>
      </p:sp>
      <p:sp>
        <p:nvSpPr>
          <p:cNvPr id="18" name="Rectangle 17">
            <a:extLst>
              <a:ext uri="{FF2B5EF4-FFF2-40B4-BE49-F238E27FC236}">
                <a16:creationId xmlns:a16="http://schemas.microsoft.com/office/drawing/2014/main" id="{F1669BED-7142-1742-85CE-51CA1B935AE4}"/>
              </a:ext>
            </a:extLst>
          </p:cNvPr>
          <p:cNvSpPr/>
          <p:nvPr/>
        </p:nvSpPr>
        <p:spPr>
          <a:xfrm>
            <a:off x="725307" y="3959990"/>
            <a:ext cx="3137785" cy="836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Placeholder 2">
            <a:extLst>
              <a:ext uri="{FF2B5EF4-FFF2-40B4-BE49-F238E27FC236}">
                <a16:creationId xmlns:a16="http://schemas.microsoft.com/office/drawing/2014/main" id="{885D0BAC-D132-AF45-B952-340044D34446}"/>
              </a:ext>
            </a:extLst>
          </p:cNvPr>
          <p:cNvSpPr>
            <a:spLocks noGrp="1"/>
          </p:cNvSpPr>
          <p:nvPr>
            <p:ph type="body" sz="quarter" idx="16" hasCustomPrompt="1"/>
          </p:nvPr>
        </p:nvSpPr>
        <p:spPr>
          <a:xfrm>
            <a:off x="831289" y="4034897"/>
            <a:ext cx="2888679" cy="274578"/>
          </a:xfrm>
          <a:prstGeom prst="rect">
            <a:avLst/>
          </a:prstGeom>
        </p:spPr>
        <p:txBody>
          <a:bodyPr/>
          <a:lstStyle>
            <a:lvl1pPr marL="0" indent="0">
              <a:buNone/>
              <a:defRPr sz="1400" cap="all" baseline="0">
                <a:solidFill>
                  <a:schemeClr val="bg1"/>
                </a:solidFill>
                <a:latin typeface="+mj-lt"/>
              </a:defRPr>
            </a:lvl1pPr>
          </a:lstStyle>
          <a:p>
            <a:pPr lvl="0"/>
            <a:r>
              <a:rPr lang="en-US" dirty="0">
                <a:latin typeface="+mj-lt"/>
              </a:rPr>
              <a:t>Name Last Name</a:t>
            </a:r>
            <a:endParaRPr lang="en-US" dirty="0"/>
          </a:p>
        </p:txBody>
      </p:sp>
      <p:sp>
        <p:nvSpPr>
          <p:cNvPr id="46" name="Text Placeholder 4">
            <a:extLst>
              <a:ext uri="{FF2B5EF4-FFF2-40B4-BE49-F238E27FC236}">
                <a16:creationId xmlns:a16="http://schemas.microsoft.com/office/drawing/2014/main" id="{011470A6-865C-7149-8B60-3AF38B157807}"/>
              </a:ext>
            </a:extLst>
          </p:cNvPr>
          <p:cNvSpPr>
            <a:spLocks noGrp="1"/>
          </p:cNvSpPr>
          <p:nvPr>
            <p:ph type="body" sz="quarter" idx="17" hasCustomPrompt="1"/>
          </p:nvPr>
        </p:nvSpPr>
        <p:spPr>
          <a:xfrm>
            <a:off x="831289" y="4325193"/>
            <a:ext cx="2888679" cy="411787"/>
          </a:xfrm>
          <a:prstGeom prst="rect">
            <a:avLst/>
          </a:prstGeom>
        </p:spPr>
        <p:txBody>
          <a:bodyPr/>
          <a:lstStyle>
            <a:lvl1pPr marL="0" indent="0">
              <a:buNone/>
              <a:defRPr sz="1200">
                <a:solidFill>
                  <a:schemeClr val="bg1"/>
                </a:solidFill>
              </a:defRPr>
            </a:lvl1pPr>
          </a:lstStyle>
          <a:p>
            <a:pPr lvl="0"/>
            <a:r>
              <a:rPr lang="en-US" dirty="0"/>
              <a:t>Title</a:t>
            </a:r>
          </a:p>
        </p:txBody>
      </p:sp>
      <p:sp>
        <p:nvSpPr>
          <p:cNvPr id="55" name="Picture Placeholder 8">
            <a:extLst>
              <a:ext uri="{FF2B5EF4-FFF2-40B4-BE49-F238E27FC236}">
                <a16:creationId xmlns:a16="http://schemas.microsoft.com/office/drawing/2014/main" id="{2417795C-1A8B-4C4C-A74B-398F03ADE99D}"/>
              </a:ext>
            </a:extLst>
          </p:cNvPr>
          <p:cNvSpPr>
            <a:spLocks noGrp="1"/>
          </p:cNvSpPr>
          <p:nvPr>
            <p:ph type="pic" sz="quarter" idx="26"/>
          </p:nvPr>
        </p:nvSpPr>
        <p:spPr>
          <a:xfrm>
            <a:off x="4470433" y="9093"/>
            <a:ext cx="3137785" cy="3966771"/>
          </a:xfrm>
          <a:prstGeom prst="rect">
            <a:avLst/>
          </a:prstGeom>
          <a:pattFill prst="lgCheck">
            <a:fgClr>
              <a:schemeClr val="bg1">
                <a:lumMod val="85000"/>
              </a:schemeClr>
            </a:fgClr>
            <a:bgClr>
              <a:schemeClr val="bg1"/>
            </a:bgClr>
          </a:pattFill>
        </p:spPr>
        <p:txBody>
          <a:bodyPr/>
          <a:lstStyle>
            <a:lvl1pPr marL="0" indent="0" algn="ctr">
              <a:buNone/>
              <a:defRPr sz="1600"/>
            </a:lvl1pPr>
          </a:lstStyle>
          <a:p>
            <a:r>
              <a:rPr lang="en-US"/>
              <a:t>Click icon to add picture</a:t>
            </a:r>
            <a:endParaRPr lang="en-US" dirty="0"/>
          </a:p>
        </p:txBody>
      </p:sp>
      <p:sp>
        <p:nvSpPr>
          <p:cNvPr id="56" name="Text Placeholder 6">
            <a:extLst>
              <a:ext uri="{FF2B5EF4-FFF2-40B4-BE49-F238E27FC236}">
                <a16:creationId xmlns:a16="http://schemas.microsoft.com/office/drawing/2014/main" id="{09E677B0-6068-4440-BA7A-FE4BB8990855}"/>
              </a:ext>
            </a:extLst>
          </p:cNvPr>
          <p:cNvSpPr>
            <a:spLocks noGrp="1"/>
          </p:cNvSpPr>
          <p:nvPr>
            <p:ph type="body" sz="quarter" idx="27" hasCustomPrompt="1"/>
          </p:nvPr>
        </p:nvSpPr>
        <p:spPr>
          <a:xfrm>
            <a:off x="4470888" y="4877193"/>
            <a:ext cx="3135313" cy="1479158"/>
          </a:xfrm>
          <a:prstGeom prst="rect">
            <a:avLst/>
          </a:prstGeom>
        </p:spPr>
        <p:txBody>
          <a:bodyPr/>
          <a:lstStyle>
            <a:lvl1pPr marL="0" indent="0">
              <a:lnSpc>
                <a:spcPts val="1740"/>
              </a:lnSpc>
              <a:buNone/>
              <a:defRPr sz="12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0"/>
            <a:endParaRPr lang="en-US" dirty="0"/>
          </a:p>
          <a:p>
            <a:pPr lvl="0"/>
            <a:endParaRPr lang="en-US" dirty="0"/>
          </a:p>
        </p:txBody>
      </p:sp>
      <p:sp>
        <p:nvSpPr>
          <p:cNvPr id="57" name="Rectangle 56">
            <a:extLst>
              <a:ext uri="{FF2B5EF4-FFF2-40B4-BE49-F238E27FC236}">
                <a16:creationId xmlns:a16="http://schemas.microsoft.com/office/drawing/2014/main" id="{37114EA6-8532-8F4F-ABD6-C16E91E3DC85}"/>
              </a:ext>
            </a:extLst>
          </p:cNvPr>
          <p:cNvSpPr/>
          <p:nvPr userDrawn="1"/>
        </p:nvSpPr>
        <p:spPr>
          <a:xfrm>
            <a:off x="4470434" y="3959990"/>
            <a:ext cx="3137785" cy="836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Placeholder 2">
            <a:extLst>
              <a:ext uri="{FF2B5EF4-FFF2-40B4-BE49-F238E27FC236}">
                <a16:creationId xmlns:a16="http://schemas.microsoft.com/office/drawing/2014/main" id="{D718D73B-F767-7043-966B-F089F2CA7A84}"/>
              </a:ext>
            </a:extLst>
          </p:cNvPr>
          <p:cNvSpPr>
            <a:spLocks noGrp="1"/>
          </p:cNvSpPr>
          <p:nvPr>
            <p:ph type="body" sz="quarter" idx="28" hasCustomPrompt="1"/>
          </p:nvPr>
        </p:nvSpPr>
        <p:spPr>
          <a:xfrm>
            <a:off x="4576416" y="4034897"/>
            <a:ext cx="2888679" cy="274578"/>
          </a:xfrm>
          <a:prstGeom prst="rect">
            <a:avLst/>
          </a:prstGeom>
        </p:spPr>
        <p:txBody>
          <a:bodyPr/>
          <a:lstStyle>
            <a:lvl1pPr marL="0" indent="0">
              <a:buNone/>
              <a:defRPr sz="1400" cap="all" baseline="0">
                <a:solidFill>
                  <a:schemeClr val="bg1"/>
                </a:solidFill>
                <a:latin typeface="+mj-lt"/>
              </a:defRPr>
            </a:lvl1pPr>
          </a:lstStyle>
          <a:p>
            <a:pPr lvl="0"/>
            <a:r>
              <a:rPr lang="en-US" dirty="0">
                <a:latin typeface="+mj-lt"/>
              </a:rPr>
              <a:t>Name Last Name</a:t>
            </a:r>
            <a:endParaRPr lang="en-US" dirty="0"/>
          </a:p>
        </p:txBody>
      </p:sp>
      <p:sp>
        <p:nvSpPr>
          <p:cNvPr id="59" name="Text Placeholder 4">
            <a:extLst>
              <a:ext uri="{FF2B5EF4-FFF2-40B4-BE49-F238E27FC236}">
                <a16:creationId xmlns:a16="http://schemas.microsoft.com/office/drawing/2014/main" id="{978360E3-D66A-F843-B8CA-E2AC692944FA}"/>
              </a:ext>
            </a:extLst>
          </p:cNvPr>
          <p:cNvSpPr>
            <a:spLocks noGrp="1"/>
          </p:cNvSpPr>
          <p:nvPr>
            <p:ph type="body" sz="quarter" idx="29" hasCustomPrompt="1"/>
          </p:nvPr>
        </p:nvSpPr>
        <p:spPr>
          <a:xfrm>
            <a:off x="4576416" y="4325193"/>
            <a:ext cx="2888679" cy="411787"/>
          </a:xfrm>
          <a:prstGeom prst="rect">
            <a:avLst/>
          </a:prstGeom>
        </p:spPr>
        <p:txBody>
          <a:bodyPr/>
          <a:lstStyle>
            <a:lvl1pPr marL="0" indent="0">
              <a:buNone/>
              <a:defRPr sz="1200">
                <a:solidFill>
                  <a:schemeClr val="bg1"/>
                </a:solidFill>
              </a:defRPr>
            </a:lvl1pPr>
          </a:lstStyle>
          <a:p>
            <a:pPr lvl="0"/>
            <a:r>
              <a:rPr lang="en-US" dirty="0"/>
              <a:t>Title</a:t>
            </a:r>
          </a:p>
        </p:txBody>
      </p:sp>
      <p:sp>
        <p:nvSpPr>
          <p:cNvPr id="60" name="Picture Placeholder 8">
            <a:extLst>
              <a:ext uri="{FF2B5EF4-FFF2-40B4-BE49-F238E27FC236}">
                <a16:creationId xmlns:a16="http://schemas.microsoft.com/office/drawing/2014/main" id="{6E477342-634B-9A4C-BE43-6292B21CE50E}"/>
              </a:ext>
            </a:extLst>
          </p:cNvPr>
          <p:cNvSpPr>
            <a:spLocks noGrp="1"/>
          </p:cNvSpPr>
          <p:nvPr>
            <p:ph type="pic" sz="quarter" idx="30"/>
          </p:nvPr>
        </p:nvSpPr>
        <p:spPr>
          <a:xfrm>
            <a:off x="8218032" y="9093"/>
            <a:ext cx="3137785" cy="3966771"/>
          </a:xfrm>
          <a:prstGeom prst="rect">
            <a:avLst/>
          </a:prstGeom>
          <a:pattFill prst="lgCheck">
            <a:fgClr>
              <a:schemeClr val="bg1">
                <a:lumMod val="85000"/>
              </a:schemeClr>
            </a:fgClr>
            <a:bgClr>
              <a:schemeClr val="bg1"/>
            </a:bgClr>
          </a:pattFill>
        </p:spPr>
        <p:txBody>
          <a:bodyPr/>
          <a:lstStyle>
            <a:lvl1pPr marL="0" indent="0" algn="ctr">
              <a:buNone/>
              <a:defRPr sz="1600"/>
            </a:lvl1pPr>
          </a:lstStyle>
          <a:p>
            <a:r>
              <a:rPr lang="en-US"/>
              <a:t>Click icon to add picture</a:t>
            </a:r>
            <a:endParaRPr lang="en-US" dirty="0"/>
          </a:p>
        </p:txBody>
      </p:sp>
      <p:sp>
        <p:nvSpPr>
          <p:cNvPr id="61" name="Text Placeholder 6">
            <a:extLst>
              <a:ext uri="{FF2B5EF4-FFF2-40B4-BE49-F238E27FC236}">
                <a16:creationId xmlns:a16="http://schemas.microsoft.com/office/drawing/2014/main" id="{173411A5-B980-B542-9EBF-7BD23DE5A30C}"/>
              </a:ext>
            </a:extLst>
          </p:cNvPr>
          <p:cNvSpPr>
            <a:spLocks noGrp="1"/>
          </p:cNvSpPr>
          <p:nvPr>
            <p:ph type="body" sz="quarter" idx="31" hasCustomPrompt="1"/>
          </p:nvPr>
        </p:nvSpPr>
        <p:spPr>
          <a:xfrm>
            <a:off x="8218487" y="4877193"/>
            <a:ext cx="3135313" cy="1479158"/>
          </a:xfrm>
          <a:prstGeom prst="rect">
            <a:avLst/>
          </a:prstGeom>
        </p:spPr>
        <p:txBody>
          <a:bodyPr/>
          <a:lstStyle>
            <a:lvl1pPr marL="0" indent="0">
              <a:lnSpc>
                <a:spcPts val="1740"/>
              </a:lnSpc>
              <a:buNone/>
              <a:defRPr sz="12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0"/>
            <a:endParaRPr lang="en-US" dirty="0"/>
          </a:p>
          <a:p>
            <a:pPr lvl="0"/>
            <a:endParaRPr lang="en-US" dirty="0"/>
          </a:p>
        </p:txBody>
      </p:sp>
      <p:sp>
        <p:nvSpPr>
          <p:cNvPr id="62" name="Rectangle 61">
            <a:extLst>
              <a:ext uri="{FF2B5EF4-FFF2-40B4-BE49-F238E27FC236}">
                <a16:creationId xmlns:a16="http://schemas.microsoft.com/office/drawing/2014/main" id="{F7DB41B6-83EA-6347-A36B-5E64E41B6F8B}"/>
              </a:ext>
            </a:extLst>
          </p:cNvPr>
          <p:cNvSpPr/>
          <p:nvPr userDrawn="1"/>
        </p:nvSpPr>
        <p:spPr>
          <a:xfrm>
            <a:off x="8218033" y="3959990"/>
            <a:ext cx="3137785" cy="836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Placeholder 2">
            <a:extLst>
              <a:ext uri="{FF2B5EF4-FFF2-40B4-BE49-F238E27FC236}">
                <a16:creationId xmlns:a16="http://schemas.microsoft.com/office/drawing/2014/main" id="{2F7DBCC8-F6A5-214A-929C-5904E17F668E}"/>
              </a:ext>
            </a:extLst>
          </p:cNvPr>
          <p:cNvSpPr>
            <a:spLocks noGrp="1"/>
          </p:cNvSpPr>
          <p:nvPr>
            <p:ph type="body" sz="quarter" idx="32" hasCustomPrompt="1"/>
          </p:nvPr>
        </p:nvSpPr>
        <p:spPr>
          <a:xfrm>
            <a:off x="8324015" y="4034897"/>
            <a:ext cx="2888679" cy="274578"/>
          </a:xfrm>
          <a:prstGeom prst="rect">
            <a:avLst/>
          </a:prstGeom>
        </p:spPr>
        <p:txBody>
          <a:bodyPr/>
          <a:lstStyle>
            <a:lvl1pPr marL="0" indent="0">
              <a:buNone/>
              <a:defRPr sz="1400" cap="all" baseline="0">
                <a:solidFill>
                  <a:schemeClr val="bg1"/>
                </a:solidFill>
                <a:latin typeface="+mj-lt"/>
              </a:defRPr>
            </a:lvl1pPr>
          </a:lstStyle>
          <a:p>
            <a:pPr lvl="0"/>
            <a:r>
              <a:rPr lang="en-US" dirty="0">
                <a:latin typeface="+mj-lt"/>
              </a:rPr>
              <a:t>Name Last Name</a:t>
            </a:r>
            <a:endParaRPr lang="en-US" dirty="0"/>
          </a:p>
        </p:txBody>
      </p:sp>
      <p:sp>
        <p:nvSpPr>
          <p:cNvPr id="64" name="Text Placeholder 4">
            <a:extLst>
              <a:ext uri="{FF2B5EF4-FFF2-40B4-BE49-F238E27FC236}">
                <a16:creationId xmlns:a16="http://schemas.microsoft.com/office/drawing/2014/main" id="{7A8C35B3-992F-754C-A530-C1A471451159}"/>
              </a:ext>
            </a:extLst>
          </p:cNvPr>
          <p:cNvSpPr>
            <a:spLocks noGrp="1"/>
          </p:cNvSpPr>
          <p:nvPr>
            <p:ph type="body" sz="quarter" idx="33" hasCustomPrompt="1"/>
          </p:nvPr>
        </p:nvSpPr>
        <p:spPr>
          <a:xfrm>
            <a:off x="8324015" y="4325193"/>
            <a:ext cx="2888679" cy="411787"/>
          </a:xfrm>
          <a:prstGeom prst="rect">
            <a:avLst/>
          </a:prstGeom>
        </p:spPr>
        <p:txBody>
          <a:bodyPr/>
          <a:lstStyle>
            <a:lvl1pPr marL="0" indent="0">
              <a:buNone/>
              <a:defRPr sz="1200">
                <a:solidFill>
                  <a:schemeClr val="bg1"/>
                </a:solidFill>
              </a:defRPr>
            </a:lvl1pPr>
          </a:lstStyle>
          <a:p>
            <a:pPr lvl="0"/>
            <a:r>
              <a:rPr lang="en-US" dirty="0"/>
              <a:t>Title</a:t>
            </a:r>
          </a:p>
        </p:txBody>
      </p:sp>
    </p:spTree>
    <p:extLst>
      <p:ext uri="{BB962C8B-B14F-4D97-AF65-F5344CB8AC3E}">
        <p14:creationId xmlns:p14="http://schemas.microsoft.com/office/powerpoint/2010/main" val="2135317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chool Top)">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311EA0-A77F-2340-A9C6-03669DB0889A}"/>
              </a:ext>
            </a:extLst>
          </p:cNvPr>
          <p:cNvSpPr>
            <a:spLocks noGrp="1"/>
          </p:cNvSpPr>
          <p:nvPr>
            <p:ph type="sldNum" sz="quarter" idx="10"/>
          </p:nvPr>
        </p:nvSpPr>
        <p:spPr/>
        <p:txBody>
          <a:bodyPr/>
          <a:lstStyle/>
          <a:p>
            <a:fld id="{887A9567-B06F-C940-B410-F4F3929FAE7F}" type="slidenum">
              <a:rPr lang="en-US" smtClean="0"/>
              <a:pPr/>
              <a:t>‹#›</a:t>
            </a:fld>
            <a:endParaRPr lang="en-US" dirty="0"/>
          </a:p>
        </p:txBody>
      </p:sp>
      <p:sp>
        <p:nvSpPr>
          <p:cNvPr id="4" name="TextBox 3">
            <a:extLst>
              <a:ext uri="{FF2B5EF4-FFF2-40B4-BE49-F238E27FC236}">
                <a16:creationId xmlns:a16="http://schemas.microsoft.com/office/drawing/2014/main" id="{439718CB-4F5D-A545-A941-82F5CAF04CCD}"/>
              </a:ext>
            </a:extLst>
          </p:cNvPr>
          <p:cNvSpPr txBox="1"/>
          <p:nvPr userDrawn="1"/>
        </p:nvSpPr>
        <p:spPr>
          <a:xfrm>
            <a:off x="365395" y="408382"/>
            <a:ext cx="5737022" cy="261610"/>
          </a:xfrm>
          <a:prstGeom prst="rect">
            <a:avLst/>
          </a:prstGeom>
          <a:noFill/>
        </p:spPr>
        <p:txBody>
          <a:bodyPr vert="horz" wrap="square" rtlCol="0">
            <a:spAutoFit/>
          </a:bodyPr>
          <a:lstStyle/>
          <a:p>
            <a:r>
              <a:rPr lang="en-US" sz="105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050" cap="all" spc="300" dirty="0">
                <a:solidFill>
                  <a:schemeClr val="bg2"/>
                </a:solidFill>
                <a:latin typeface="+mj-lt"/>
                <a:ea typeface="Roboto Condensed Light" panose="02000000000000000000" pitchFamily="2" charset="0"/>
                <a:cs typeface="Roboto Condensed Light" panose="02000000000000000000" pitchFamily="2" charset="0"/>
              </a:rPr>
              <a:t>Telfer</a:t>
            </a:r>
            <a:r>
              <a:rPr lang="en-US" sz="105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spTree>
    <p:extLst>
      <p:ext uri="{BB962C8B-B14F-4D97-AF65-F5344CB8AC3E}">
        <p14:creationId xmlns:p14="http://schemas.microsoft.com/office/powerpoint/2010/main" val="402871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School Right S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311EA0-A77F-2340-A9C6-03669DB0889A}"/>
              </a:ext>
            </a:extLst>
          </p:cNvPr>
          <p:cNvSpPr>
            <a:spLocks noGrp="1"/>
          </p:cNvSpPr>
          <p:nvPr>
            <p:ph type="sldNum" sz="quarter" idx="10"/>
          </p:nvPr>
        </p:nvSpPr>
        <p:spPr/>
        <p:txBody>
          <a:bodyPr/>
          <a:lstStyle/>
          <a:p>
            <a:fld id="{887A9567-B06F-C940-B410-F4F3929FAE7F}" type="slidenum">
              <a:rPr lang="en-US" smtClean="0"/>
              <a:pPr/>
              <a:t>‹#›</a:t>
            </a:fld>
            <a:endParaRPr lang="en-US" dirty="0"/>
          </a:p>
        </p:txBody>
      </p:sp>
      <p:sp>
        <p:nvSpPr>
          <p:cNvPr id="5" name="TextBox 4">
            <a:extLst>
              <a:ext uri="{FF2B5EF4-FFF2-40B4-BE49-F238E27FC236}">
                <a16:creationId xmlns:a16="http://schemas.microsoft.com/office/drawing/2014/main" id="{5F83CD2C-9778-1046-8B1F-03FF20ACEDB5}"/>
              </a:ext>
            </a:extLst>
          </p:cNvPr>
          <p:cNvSpPr txBox="1"/>
          <p:nvPr userDrawn="1"/>
        </p:nvSpPr>
        <p:spPr>
          <a:xfrm>
            <a:off x="11693867" y="414826"/>
            <a:ext cx="346249" cy="5385899"/>
          </a:xfrm>
          <a:prstGeom prst="rect">
            <a:avLst/>
          </a:prstGeom>
          <a:noFill/>
        </p:spPr>
        <p:txBody>
          <a:bodyPr vert="vert" wrap="square" rtlCol="0">
            <a:spAutoFit/>
          </a:bodyPr>
          <a:lstStyle/>
          <a:p>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050" b="0" i="0" cap="all" spc="300" dirty="0">
                <a:solidFill>
                  <a:schemeClr val="bg2"/>
                </a:solidFill>
                <a:latin typeface="+mj-lt"/>
                <a:ea typeface="Roboto Condensed Light" panose="02000000000000000000" pitchFamily="2" charset="0"/>
                <a:cs typeface="Roboto Condensed Light" panose="02000000000000000000" pitchFamily="2" charset="0"/>
              </a:rPr>
              <a:t>Telfer</a:t>
            </a:r>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spTree>
    <p:extLst>
      <p:ext uri="{BB962C8B-B14F-4D97-AF65-F5344CB8AC3E}">
        <p14:creationId xmlns:p14="http://schemas.microsoft.com/office/powerpoint/2010/main" val="22100923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chool Left S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311EA0-A77F-2340-A9C6-03669DB0889A}"/>
              </a:ext>
            </a:extLst>
          </p:cNvPr>
          <p:cNvSpPr>
            <a:spLocks noGrp="1"/>
          </p:cNvSpPr>
          <p:nvPr>
            <p:ph type="sldNum" sz="quarter" idx="10"/>
          </p:nvPr>
        </p:nvSpPr>
        <p:spPr/>
        <p:txBody>
          <a:bodyPr/>
          <a:lstStyle/>
          <a:p>
            <a:fld id="{887A9567-B06F-C940-B410-F4F3929FAE7F}" type="slidenum">
              <a:rPr lang="en-US" smtClean="0"/>
              <a:pPr/>
              <a:t>‹#›</a:t>
            </a:fld>
            <a:endParaRPr lang="en-US" dirty="0"/>
          </a:p>
        </p:txBody>
      </p:sp>
      <p:sp>
        <p:nvSpPr>
          <p:cNvPr id="4" name="TextBox 3">
            <a:extLst>
              <a:ext uri="{FF2B5EF4-FFF2-40B4-BE49-F238E27FC236}">
                <a16:creationId xmlns:a16="http://schemas.microsoft.com/office/drawing/2014/main" id="{A8A1C141-2355-A548-9256-CAACD0342831}"/>
              </a:ext>
            </a:extLst>
          </p:cNvPr>
          <p:cNvSpPr txBox="1"/>
          <p:nvPr userDrawn="1"/>
        </p:nvSpPr>
        <p:spPr>
          <a:xfrm>
            <a:off x="220553" y="414827"/>
            <a:ext cx="346249" cy="4763566"/>
          </a:xfrm>
          <a:prstGeom prst="rect">
            <a:avLst/>
          </a:prstGeom>
          <a:noFill/>
        </p:spPr>
        <p:txBody>
          <a:bodyPr vert="vert270" wrap="square" rtlCol="0">
            <a:spAutoFit/>
          </a:bodyPr>
          <a:lstStyle/>
          <a:p>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050" b="0" i="0" cap="all" spc="300" dirty="0">
                <a:solidFill>
                  <a:schemeClr val="bg2"/>
                </a:solidFill>
                <a:latin typeface="+mj-lt"/>
                <a:ea typeface="Roboto Condensed Light" panose="02000000000000000000" pitchFamily="2" charset="0"/>
                <a:cs typeface="Roboto Condensed Light" panose="02000000000000000000" pitchFamily="2" charset="0"/>
              </a:rPr>
              <a:t>Telfer</a:t>
            </a:r>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spTree>
    <p:extLst>
      <p:ext uri="{BB962C8B-B14F-4D97-AF65-F5344CB8AC3E}">
        <p14:creationId xmlns:p14="http://schemas.microsoft.com/office/powerpoint/2010/main" val="865519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id 4 (ASI)">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59095A-1AFD-864A-9C96-C52D9184E292}"/>
              </a:ext>
            </a:extLst>
          </p:cNvPr>
          <p:cNvSpPr>
            <a:spLocks noGrp="1"/>
          </p:cNvSpPr>
          <p:nvPr>
            <p:ph type="sldNum" sz="quarter" idx="12"/>
          </p:nvPr>
        </p:nvSpPr>
        <p:spPr>
          <a:xfrm>
            <a:off x="8610600" y="6356350"/>
            <a:ext cx="2743200" cy="365125"/>
          </a:xfrm>
        </p:spPr>
        <p:txBody>
          <a:bodyPr/>
          <a:lstStyle/>
          <a:p>
            <a:fld id="{887A9567-B06F-C940-B410-F4F3929FAE7F}" type="slidenum">
              <a:rPr lang="en-US" smtClean="0"/>
              <a:t>‹#›</a:t>
            </a:fld>
            <a:endParaRPr lang="en-US"/>
          </a:p>
        </p:txBody>
      </p:sp>
      <p:sp>
        <p:nvSpPr>
          <p:cNvPr id="6" name="Rectangle 5">
            <a:extLst>
              <a:ext uri="{FF2B5EF4-FFF2-40B4-BE49-F238E27FC236}">
                <a16:creationId xmlns:a16="http://schemas.microsoft.com/office/drawing/2014/main" id="{2D46AD37-D429-A647-B5F0-CB3FE1B4F6A5}"/>
              </a:ext>
            </a:extLst>
          </p:cNvPr>
          <p:cNvSpPr/>
          <p:nvPr/>
        </p:nvSpPr>
        <p:spPr>
          <a:xfrm>
            <a:off x="6248680" y="288925"/>
            <a:ext cx="5557837" cy="2900363"/>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F6604114-E994-DF4D-9F09-E32C701C2FDD}"/>
              </a:ext>
            </a:extLst>
          </p:cNvPr>
          <p:cNvSpPr/>
          <p:nvPr/>
        </p:nvSpPr>
        <p:spPr>
          <a:xfrm>
            <a:off x="414618" y="288924"/>
            <a:ext cx="5557837" cy="290036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D877E254-C5E0-9346-914A-7D229BF0A607}"/>
              </a:ext>
            </a:extLst>
          </p:cNvPr>
          <p:cNvSpPr/>
          <p:nvPr/>
        </p:nvSpPr>
        <p:spPr>
          <a:xfrm>
            <a:off x="6248679" y="3455987"/>
            <a:ext cx="5557837" cy="2900363"/>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20F6C08C-509D-2A45-B989-CD20CCBAB688}"/>
              </a:ext>
            </a:extLst>
          </p:cNvPr>
          <p:cNvSpPr/>
          <p:nvPr/>
        </p:nvSpPr>
        <p:spPr>
          <a:xfrm>
            <a:off x="414617" y="3455986"/>
            <a:ext cx="5557837" cy="290036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2" name="Text Placeholder 31">
            <a:extLst>
              <a:ext uri="{FF2B5EF4-FFF2-40B4-BE49-F238E27FC236}">
                <a16:creationId xmlns:a16="http://schemas.microsoft.com/office/drawing/2014/main" id="{480D3366-89D1-034D-A237-5E682BC0EF8C}"/>
              </a:ext>
            </a:extLst>
          </p:cNvPr>
          <p:cNvSpPr>
            <a:spLocks noGrp="1"/>
          </p:cNvSpPr>
          <p:nvPr>
            <p:ph type="body" sz="quarter" idx="21" hasCustomPrompt="1"/>
          </p:nvPr>
        </p:nvSpPr>
        <p:spPr>
          <a:xfrm>
            <a:off x="593725" y="452438"/>
            <a:ext cx="5124450" cy="375335"/>
          </a:xfrm>
          <a:prstGeom prst="rect">
            <a:avLst/>
          </a:prstGeom>
        </p:spPr>
        <p:txBody>
          <a:bodyPr/>
          <a:lstStyle>
            <a:lvl1pPr marL="0" indent="0">
              <a:buNone/>
              <a:defRPr sz="1800">
                <a:latin typeface="+mj-lt"/>
              </a:defRPr>
            </a:lvl1pPr>
          </a:lstStyle>
          <a:p>
            <a:pPr lvl="0"/>
            <a:r>
              <a:rPr lang="en-US" dirty="0"/>
              <a:t>1. Lorem ipsum dolor sit </a:t>
            </a:r>
            <a:r>
              <a:rPr lang="en-US" dirty="0" err="1"/>
              <a:t>amet</a:t>
            </a:r>
            <a:endParaRPr lang="en-US" dirty="0"/>
          </a:p>
          <a:p>
            <a:pPr lvl="0"/>
            <a:endParaRPr lang="en-US" dirty="0"/>
          </a:p>
          <a:p>
            <a:pPr lvl="0"/>
            <a:endParaRPr lang="en-US" dirty="0"/>
          </a:p>
        </p:txBody>
      </p:sp>
      <p:sp>
        <p:nvSpPr>
          <p:cNvPr id="34" name="Text Placeholder 33">
            <a:extLst>
              <a:ext uri="{FF2B5EF4-FFF2-40B4-BE49-F238E27FC236}">
                <a16:creationId xmlns:a16="http://schemas.microsoft.com/office/drawing/2014/main" id="{4B2281D4-4E50-1644-A27A-865DBFE47DCD}"/>
              </a:ext>
            </a:extLst>
          </p:cNvPr>
          <p:cNvSpPr>
            <a:spLocks noGrp="1"/>
          </p:cNvSpPr>
          <p:nvPr>
            <p:ph type="body" sz="quarter" idx="22" hasCustomPrompt="1"/>
          </p:nvPr>
        </p:nvSpPr>
        <p:spPr>
          <a:xfrm>
            <a:off x="593725" y="927100"/>
            <a:ext cx="5200650" cy="2133600"/>
          </a:xfrm>
          <a:prstGeom prst="rect">
            <a:avLst/>
          </a:prstGeom>
        </p:spPr>
        <p:txBody>
          <a:bodyPr/>
          <a:lstStyle>
            <a:lvl1pPr marL="0" indent="0">
              <a:lnSpc>
                <a:spcPts val="1880"/>
              </a:lnSpc>
              <a:buNone/>
              <a:defRPr sz="1400"/>
            </a:lvl1pPr>
            <a:lvl5pPr marL="1828800" indent="0">
              <a:buNone/>
              <a:defRPr/>
            </a:lvl5pPr>
          </a:lstStyle>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lvl="0"/>
            <a:endParaRPr lang="en-US" dirty="0"/>
          </a:p>
        </p:txBody>
      </p:sp>
      <p:sp>
        <p:nvSpPr>
          <p:cNvPr id="35" name="Text Placeholder 31">
            <a:extLst>
              <a:ext uri="{FF2B5EF4-FFF2-40B4-BE49-F238E27FC236}">
                <a16:creationId xmlns:a16="http://schemas.microsoft.com/office/drawing/2014/main" id="{DF68F5BE-6D56-E04E-8624-3D974B7F6ABC}"/>
              </a:ext>
            </a:extLst>
          </p:cNvPr>
          <p:cNvSpPr>
            <a:spLocks noGrp="1"/>
          </p:cNvSpPr>
          <p:nvPr>
            <p:ph type="body" sz="quarter" idx="23" hasCustomPrompt="1"/>
          </p:nvPr>
        </p:nvSpPr>
        <p:spPr>
          <a:xfrm>
            <a:off x="6415405" y="452438"/>
            <a:ext cx="5124450" cy="375335"/>
          </a:xfrm>
          <a:prstGeom prst="rect">
            <a:avLst/>
          </a:prstGeom>
        </p:spPr>
        <p:txBody>
          <a:bodyPr/>
          <a:lstStyle>
            <a:lvl1pPr marL="0" indent="0">
              <a:buNone/>
              <a:defRPr sz="1800">
                <a:latin typeface="+mj-lt"/>
              </a:defRPr>
            </a:lvl1pPr>
          </a:lstStyle>
          <a:p>
            <a:pPr lvl="0"/>
            <a:r>
              <a:rPr lang="en-US" dirty="0"/>
              <a:t>2. Lorem ipsum dolor sit </a:t>
            </a:r>
            <a:r>
              <a:rPr lang="en-US" dirty="0" err="1"/>
              <a:t>amet</a:t>
            </a:r>
            <a:endParaRPr lang="en-US" dirty="0"/>
          </a:p>
          <a:p>
            <a:pPr lvl="0"/>
            <a:endParaRPr lang="en-US" dirty="0"/>
          </a:p>
          <a:p>
            <a:pPr lvl="0"/>
            <a:endParaRPr lang="en-US" dirty="0"/>
          </a:p>
        </p:txBody>
      </p:sp>
      <p:sp>
        <p:nvSpPr>
          <p:cNvPr id="36" name="Text Placeholder 33">
            <a:extLst>
              <a:ext uri="{FF2B5EF4-FFF2-40B4-BE49-F238E27FC236}">
                <a16:creationId xmlns:a16="http://schemas.microsoft.com/office/drawing/2014/main" id="{28D38710-EB48-454B-BFAB-F095CAF34755}"/>
              </a:ext>
            </a:extLst>
          </p:cNvPr>
          <p:cNvSpPr>
            <a:spLocks noGrp="1"/>
          </p:cNvSpPr>
          <p:nvPr>
            <p:ph type="body" sz="quarter" idx="24" hasCustomPrompt="1"/>
          </p:nvPr>
        </p:nvSpPr>
        <p:spPr>
          <a:xfrm>
            <a:off x="6415405" y="927100"/>
            <a:ext cx="5200650" cy="2133600"/>
          </a:xfrm>
          <a:prstGeom prst="rect">
            <a:avLst/>
          </a:prstGeom>
        </p:spPr>
        <p:txBody>
          <a:bodyPr/>
          <a:lstStyle>
            <a:lvl1pPr marL="0" indent="0">
              <a:lnSpc>
                <a:spcPts val="1880"/>
              </a:lnSpc>
              <a:buNone/>
              <a:defRPr sz="1400"/>
            </a:lvl1pPr>
            <a:lvl5pPr marL="1828800" indent="0">
              <a:buNone/>
              <a:defRPr/>
            </a:lvl5pPr>
          </a:lstStyle>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lvl="0"/>
            <a:endParaRPr lang="en-US" dirty="0"/>
          </a:p>
        </p:txBody>
      </p:sp>
      <p:sp>
        <p:nvSpPr>
          <p:cNvPr id="37" name="Text Placeholder 31">
            <a:extLst>
              <a:ext uri="{FF2B5EF4-FFF2-40B4-BE49-F238E27FC236}">
                <a16:creationId xmlns:a16="http://schemas.microsoft.com/office/drawing/2014/main" id="{D67F7402-E73E-3744-B2A7-E26A1EE24E09}"/>
              </a:ext>
            </a:extLst>
          </p:cNvPr>
          <p:cNvSpPr>
            <a:spLocks noGrp="1"/>
          </p:cNvSpPr>
          <p:nvPr>
            <p:ph type="body" sz="quarter" idx="25" hasCustomPrompt="1"/>
          </p:nvPr>
        </p:nvSpPr>
        <p:spPr>
          <a:xfrm>
            <a:off x="593725" y="3639795"/>
            <a:ext cx="5124450" cy="375335"/>
          </a:xfrm>
          <a:prstGeom prst="rect">
            <a:avLst/>
          </a:prstGeom>
        </p:spPr>
        <p:txBody>
          <a:bodyPr/>
          <a:lstStyle>
            <a:lvl1pPr marL="0" indent="0">
              <a:buNone/>
              <a:defRPr sz="1800">
                <a:latin typeface="+mj-lt"/>
              </a:defRPr>
            </a:lvl1pPr>
          </a:lstStyle>
          <a:p>
            <a:pPr lvl="0"/>
            <a:r>
              <a:rPr lang="en-US" dirty="0"/>
              <a:t>3. Lorem ipsum dolor sit </a:t>
            </a:r>
            <a:r>
              <a:rPr lang="en-US" dirty="0" err="1"/>
              <a:t>amet</a:t>
            </a:r>
            <a:endParaRPr lang="en-US" dirty="0"/>
          </a:p>
          <a:p>
            <a:pPr lvl="0"/>
            <a:endParaRPr lang="en-US" dirty="0"/>
          </a:p>
          <a:p>
            <a:pPr lvl="0"/>
            <a:endParaRPr lang="en-US" dirty="0"/>
          </a:p>
        </p:txBody>
      </p:sp>
      <p:sp>
        <p:nvSpPr>
          <p:cNvPr id="38" name="Text Placeholder 33">
            <a:extLst>
              <a:ext uri="{FF2B5EF4-FFF2-40B4-BE49-F238E27FC236}">
                <a16:creationId xmlns:a16="http://schemas.microsoft.com/office/drawing/2014/main" id="{A8F5F31E-319F-4448-A2FA-C0D9C41DF4E9}"/>
              </a:ext>
            </a:extLst>
          </p:cNvPr>
          <p:cNvSpPr>
            <a:spLocks noGrp="1"/>
          </p:cNvSpPr>
          <p:nvPr>
            <p:ph type="body" sz="quarter" idx="26" hasCustomPrompt="1"/>
          </p:nvPr>
        </p:nvSpPr>
        <p:spPr>
          <a:xfrm>
            <a:off x="593725" y="4114457"/>
            <a:ext cx="5200650" cy="2133600"/>
          </a:xfrm>
          <a:prstGeom prst="rect">
            <a:avLst/>
          </a:prstGeom>
        </p:spPr>
        <p:txBody>
          <a:bodyPr/>
          <a:lstStyle>
            <a:lvl1pPr marL="0" indent="0">
              <a:lnSpc>
                <a:spcPts val="1880"/>
              </a:lnSpc>
              <a:buNone/>
              <a:defRPr sz="1400"/>
            </a:lvl1pPr>
            <a:lvl5pPr marL="1828800" indent="0">
              <a:buNone/>
              <a:defRPr/>
            </a:lvl5pPr>
          </a:lstStyle>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lvl="0"/>
            <a:endParaRPr lang="en-US" dirty="0"/>
          </a:p>
        </p:txBody>
      </p:sp>
      <p:sp>
        <p:nvSpPr>
          <p:cNvPr id="39" name="Text Placeholder 31">
            <a:extLst>
              <a:ext uri="{FF2B5EF4-FFF2-40B4-BE49-F238E27FC236}">
                <a16:creationId xmlns:a16="http://schemas.microsoft.com/office/drawing/2014/main" id="{13A96871-B27F-F94F-9971-24E5AA137CC7}"/>
              </a:ext>
            </a:extLst>
          </p:cNvPr>
          <p:cNvSpPr>
            <a:spLocks noGrp="1"/>
          </p:cNvSpPr>
          <p:nvPr>
            <p:ph type="body" sz="quarter" idx="27" hasCustomPrompt="1"/>
          </p:nvPr>
        </p:nvSpPr>
        <p:spPr>
          <a:xfrm>
            <a:off x="6415405" y="3639795"/>
            <a:ext cx="5124450" cy="375335"/>
          </a:xfrm>
          <a:prstGeom prst="rect">
            <a:avLst/>
          </a:prstGeom>
        </p:spPr>
        <p:txBody>
          <a:bodyPr/>
          <a:lstStyle>
            <a:lvl1pPr marL="0" indent="0">
              <a:buNone/>
              <a:defRPr sz="1800">
                <a:latin typeface="+mj-lt"/>
              </a:defRPr>
            </a:lvl1pPr>
          </a:lstStyle>
          <a:p>
            <a:pPr lvl="0"/>
            <a:r>
              <a:rPr lang="en-US" dirty="0"/>
              <a:t>4. Lorem ipsum dolor sit </a:t>
            </a:r>
            <a:r>
              <a:rPr lang="en-US" dirty="0" err="1"/>
              <a:t>amet</a:t>
            </a:r>
            <a:endParaRPr lang="en-US" dirty="0"/>
          </a:p>
          <a:p>
            <a:pPr lvl="0"/>
            <a:endParaRPr lang="en-US" dirty="0"/>
          </a:p>
          <a:p>
            <a:pPr lvl="0"/>
            <a:endParaRPr lang="en-US" dirty="0"/>
          </a:p>
        </p:txBody>
      </p:sp>
      <p:sp>
        <p:nvSpPr>
          <p:cNvPr id="40" name="Text Placeholder 33">
            <a:extLst>
              <a:ext uri="{FF2B5EF4-FFF2-40B4-BE49-F238E27FC236}">
                <a16:creationId xmlns:a16="http://schemas.microsoft.com/office/drawing/2014/main" id="{EE1D93C6-F4DE-6D42-9E7E-6ACFE35A923C}"/>
              </a:ext>
            </a:extLst>
          </p:cNvPr>
          <p:cNvSpPr>
            <a:spLocks noGrp="1"/>
          </p:cNvSpPr>
          <p:nvPr>
            <p:ph type="body" sz="quarter" idx="28" hasCustomPrompt="1"/>
          </p:nvPr>
        </p:nvSpPr>
        <p:spPr>
          <a:xfrm>
            <a:off x="6415405" y="4114457"/>
            <a:ext cx="5200650" cy="2133600"/>
          </a:xfrm>
          <a:prstGeom prst="rect">
            <a:avLst/>
          </a:prstGeom>
        </p:spPr>
        <p:txBody>
          <a:bodyPr/>
          <a:lstStyle>
            <a:lvl1pPr marL="0" indent="0">
              <a:lnSpc>
                <a:spcPts val="1880"/>
              </a:lnSpc>
              <a:buNone/>
              <a:defRPr sz="1400"/>
            </a:lvl1pPr>
            <a:lvl5pPr marL="1828800" indent="0">
              <a:buNone/>
              <a:defRPr/>
            </a:lvl5pPr>
          </a:lstStyle>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lvl="0"/>
            <a:endParaRPr lang="en-US" dirty="0"/>
          </a:p>
        </p:txBody>
      </p:sp>
    </p:spTree>
    <p:extLst>
      <p:ext uri="{BB962C8B-B14F-4D97-AF65-F5344CB8AC3E}">
        <p14:creationId xmlns:p14="http://schemas.microsoft.com/office/powerpoint/2010/main" val="3749314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1 (Green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726052-FC61-C141-B305-324A8FCDE813}"/>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7" name="Rectangle 6">
            <a:extLst>
              <a:ext uri="{FF2B5EF4-FFF2-40B4-BE49-F238E27FC236}">
                <a16:creationId xmlns:a16="http://schemas.microsoft.com/office/drawing/2014/main" id="{85B49FA8-FC51-384C-A473-19AD2ED9C9AC}"/>
              </a:ext>
            </a:extLst>
          </p:cNvPr>
          <p:cNvSpPr/>
          <p:nvPr userDrawn="1"/>
        </p:nvSpPr>
        <p:spPr>
          <a:xfrm>
            <a:off x="0" y="828675"/>
            <a:ext cx="5629275" cy="60293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5AB1AF9-B4EB-0641-AD08-72595868AC40}"/>
              </a:ext>
            </a:extLst>
          </p:cNvPr>
          <p:cNvSpPr txBox="1"/>
          <p:nvPr/>
        </p:nvSpPr>
        <p:spPr>
          <a:xfrm>
            <a:off x="11693867" y="414826"/>
            <a:ext cx="346249" cy="5385899"/>
          </a:xfrm>
          <a:prstGeom prst="rect">
            <a:avLst/>
          </a:prstGeom>
          <a:noFill/>
        </p:spPr>
        <p:txBody>
          <a:bodyPr vert="vert" wrap="square" rtlCol="0">
            <a:spAutoFit/>
          </a:bodyPr>
          <a:lstStyle/>
          <a:p>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050" b="0" i="0" cap="all" spc="300" dirty="0">
                <a:solidFill>
                  <a:schemeClr val="bg2"/>
                </a:solidFill>
                <a:latin typeface="+mj-lt"/>
                <a:ea typeface="Roboto Condensed Light" panose="02000000000000000000" pitchFamily="2" charset="0"/>
                <a:cs typeface="Roboto Condensed Light" panose="02000000000000000000" pitchFamily="2" charset="0"/>
              </a:rPr>
              <a:t>Telfer</a:t>
            </a:r>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cxnSp>
        <p:nvCxnSpPr>
          <p:cNvPr id="12" name="Straight Connector 11">
            <a:extLst>
              <a:ext uri="{FF2B5EF4-FFF2-40B4-BE49-F238E27FC236}">
                <a16:creationId xmlns:a16="http://schemas.microsoft.com/office/drawing/2014/main" id="{A758AA8E-5563-7E48-A6F3-0477F04BBD5B}"/>
              </a:ext>
            </a:extLst>
          </p:cNvPr>
          <p:cNvCxnSpPr/>
          <p:nvPr/>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FE186003-CB50-FC47-A4AC-7E2227B76A1E}"/>
              </a:ext>
            </a:extLst>
          </p:cNvPr>
          <p:cNvCxnSpPr/>
          <p:nvPr userDrawn="1"/>
        </p:nvCxnSpPr>
        <p:spPr>
          <a:xfrm>
            <a:off x="881063" y="5800725"/>
            <a:ext cx="0" cy="1285875"/>
          </a:xfrm>
          <a:prstGeom prst="line">
            <a:avLst/>
          </a:prstGeom>
          <a:ln>
            <a:solidFill>
              <a:schemeClr val="bg1"/>
            </a:solidFill>
          </a:ln>
        </p:spPr>
        <p:style>
          <a:lnRef idx="1">
            <a:schemeClr val="accent2"/>
          </a:lnRef>
          <a:fillRef idx="0">
            <a:schemeClr val="accent2"/>
          </a:fillRef>
          <a:effectRef idx="0">
            <a:schemeClr val="accent2"/>
          </a:effectRef>
          <a:fontRef idx="minor">
            <a:schemeClr val="tx1"/>
          </a:fontRef>
        </p:style>
      </p:cxnSp>
      <p:sp>
        <p:nvSpPr>
          <p:cNvPr id="19" name="Text Placeholder 24">
            <a:extLst>
              <a:ext uri="{FF2B5EF4-FFF2-40B4-BE49-F238E27FC236}">
                <a16:creationId xmlns:a16="http://schemas.microsoft.com/office/drawing/2014/main" id="{5BA42A75-7AF2-4742-ABD8-3BDF99033296}"/>
              </a:ext>
            </a:extLst>
          </p:cNvPr>
          <p:cNvSpPr>
            <a:spLocks noGrp="1"/>
          </p:cNvSpPr>
          <p:nvPr>
            <p:ph type="body" sz="quarter" idx="14" hasCustomPrompt="1"/>
          </p:nvPr>
        </p:nvSpPr>
        <p:spPr>
          <a:xfrm>
            <a:off x="1342767" y="1512334"/>
            <a:ext cx="3991233" cy="1798537"/>
          </a:xfrm>
          <a:prstGeom prst="rect">
            <a:avLst/>
          </a:prstGeom>
        </p:spPr>
        <p:txBody>
          <a:bodyPr/>
          <a:lstStyle>
            <a:lvl1pPr marL="0" indent="0">
              <a:buNone/>
              <a:defRPr sz="6000">
                <a:solidFill>
                  <a:schemeClr val="bg1"/>
                </a:solidFill>
                <a:latin typeface="+mj-lt"/>
              </a:defRPr>
            </a:lvl1pPr>
          </a:lstStyle>
          <a:p>
            <a:pPr lvl="0"/>
            <a:r>
              <a:rPr lang="en-US" dirty="0"/>
              <a:t>Section Title</a:t>
            </a:r>
          </a:p>
        </p:txBody>
      </p:sp>
      <p:sp>
        <p:nvSpPr>
          <p:cNvPr id="20" name="Text Placeholder 26">
            <a:extLst>
              <a:ext uri="{FF2B5EF4-FFF2-40B4-BE49-F238E27FC236}">
                <a16:creationId xmlns:a16="http://schemas.microsoft.com/office/drawing/2014/main" id="{8E02D122-E4C0-2B4D-8F1B-A3ED25198A25}"/>
              </a:ext>
            </a:extLst>
          </p:cNvPr>
          <p:cNvSpPr>
            <a:spLocks noGrp="1"/>
          </p:cNvSpPr>
          <p:nvPr>
            <p:ph type="body" sz="quarter" idx="15" hasCustomPrompt="1"/>
          </p:nvPr>
        </p:nvSpPr>
        <p:spPr>
          <a:xfrm>
            <a:off x="1338005" y="3471862"/>
            <a:ext cx="3995995" cy="914400"/>
          </a:xfrm>
          <a:prstGeom prst="rect">
            <a:avLst/>
          </a:prstGeom>
        </p:spPr>
        <p:txBody>
          <a:bodyPr/>
          <a:lstStyle>
            <a:lvl1pPr marL="0" indent="0">
              <a:buNone/>
              <a:defRPr sz="2000">
                <a:solidFill>
                  <a:schemeClr val="bg1"/>
                </a:solidFill>
              </a:defRPr>
            </a:lvl1pPr>
          </a:lstStyle>
          <a:p>
            <a:pPr lvl="0"/>
            <a:r>
              <a:rPr lang="en-US" dirty="0"/>
              <a:t>Subtitle</a:t>
            </a:r>
          </a:p>
        </p:txBody>
      </p:sp>
      <p:sp>
        <p:nvSpPr>
          <p:cNvPr id="5" name="Text Placeholder 4">
            <a:extLst>
              <a:ext uri="{FF2B5EF4-FFF2-40B4-BE49-F238E27FC236}">
                <a16:creationId xmlns:a16="http://schemas.microsoft.com/office/drawing/2014/main" id="{00D27FCF-A5B3-AC40-95D5-4D00046A9389}"/>
              </a:ext>
            </a:extLst>
          </p:cNvPr>
          <p:cNvSpPr>
            <a:spLocks noGrp="1"/>
          </p:cNvSpPr>
          <p:nvPr>
            <p:ph type="body" sz="quarter" idx="16" hasCustomPrompt="1"/>
          </p:nvPr>
        </p:nvSpPr>
        <p:spPr>
          <a:xfrm>
            <a:off x="6130925" y="2579688"/>
            <a:ext cx="5222875" cy="3629025"/>
          </a:xfrm>
          <a:prstGeom prst="rect">
            <a:avLst/>
          </a:prstGeom>
        </p:spPr>
        <p:txBody>
          <a:bodyPr/>
          <a:lstStyle>
            <a:lvl1pPr marL="0" indent="0">
              <a:lnSpc>
                <a:spcPts val="2220"/>
              </a:lnSpc>
              <a:buNone/>
              <a:defRPr sz="1600"/>
            </a:lvl1pPr>
            <a:lvl5pPr marL="1828800" indent="0">
              <a:buNone/>
              <a:defRPr sz="11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a:t>
            </a:r>
          </a:p>
          <a:p>
            <a:pPr lvl="4"/>
            <a:endParaRPr lang="en-US" dirty="0"/>
          </a:p>
        </p:txBody>
      </p:sp>
    </p:spTree>
    <p:extLst>
      <p:ext uri="{BB962C8B-B14F-4D97-AF65-F5344CB8AC3E}">
        <p14:creationId xmlns:p14="http://schemas.microsoft.com/office/powerpoint/2010/main" val="38348739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2 (Greener)">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47699C9-36B7-2A40-8384-8E89BA6902D7}"/>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8" name="Rectangle 7">
            <a:extLst>
              <a:ext uri="{FF2B5EF4-FFF2-40B4-BE49-F238E27FC236}">
                <a16:creationId xmlns:a16="http://schemas.microsoft.com/office/drawing/2014/main" id="{A62165CA-B53B-3E4B-A53F-96AA7617807D}"/>
              </a:ext>
            </a:extLst>
          </p:cNvPr>
          <p:cNvSpPr/>
          <p:nvPr/>
        </p:nvSpPr>
        <p:spPr>
          <a:xfrm>
            <a:off x="0" y="1"/>
            <a:ext cx="5629275"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2"/>
              </a:solidFill>
            </a:endParaRPr>
          </a:p>
        </p:txBody>
      </p:sp>
      <p:cxnSp>
        <p:nvCxnSpPr>
          <p:cNvPr id="17" name="Straight Connector 16">
            <a:extLst>
              <a:ext uri="{FF2B5EF4-FFF2-40B4-BE49-F238E27FC236}">
                <a16:creationId xmlns:a16="http://schemas.microsoft.com/office/drawing/2014/main" id="{7C327553-39D9-A948-83EA-774396E07934}"/>
              </a:ext>
            </a:extLst>
          </p:cNvPr>
          <p:cNvCxnSpPr/>
          <p:nvPr/>
        </p:nvCxnSpPr>
        <p:spPr>
          <a:xfrm>
            <a:off x="881063" y="5800725"/>
            <a:ext cx="0" cy="1285875"/>
          </a:xfrm>
          <a:prstGeom prst="line">
            <a:avLst/>
          </a:prstGeom>
          <a:ln>
            <a:solidFill>
              <a:schemeClr val="bg1"/>
            </a:solidFill>
          </a:ln>
        </p:spPr>
        <p:style>
          <a:lnRef idx="1">
            <a:schemeClr val="accent2"/>
          </a:lnRef>
          <a:fillRef idx="0">
            <a:schemeClr val="accent2"/>
          </a:fillRef>
          <a:effectRef idx="0">
            <a:schemeClr val="accent2"/>
          </a:effectRef>
          <a:fontRef idx="minor">
            <a:schemeClr val="tx1"/>
          </a:fontRef>
        </p:style>
      </p:cxnSp>
      <p:sp>
        <p:nvSpPr>
          <p:cNvPr id="32" name="Text Placeholder 24">
            <a:extLst>
              <a:ext uri="{FF2B5EF4-FFF2-40B4-BE49-F238E27FC236}">
                <a16:creationId xmlns:a16="http://schemas.microsoft.com/office/drawing/2014/main" id="{AB8C2A6D-1C05-D34C-8F5E-E7D5438ABC1F}"/>
              </a:ext>
            </a:extLst>
          </p:cNvPr>
          <p:cNvSpPr>
            <a:spLocks noGrp="1"/>
          </p:cNvSpPr>
          <p:nvPr>
            <p:ph type="body" sz="quarter" idx="16" hasCustomPrompt="1"/>
          </p:nvPr>
        </p:nvSpPr>
        <p:spPr>
          <a:xfrm>
            <a:off x="5863818" y="2002204"/>
            <a:ext cx="5637620" cy="343780"/>
          </a:xfrm>
          <a:prstGeom prst="rect">
            <a:avLst/>
          </a:prstGeom>
        </p:spPr>
        <p:txBody>
          <a:bodyPr/>
          <a:lstStyle>
            <a:lvl1pPr marL="0" indent="0">
              <a:buNone/>
              <a:defRPr sz="2000">
                <a:solidFill>
                  <a:schemeClr val="tx1"/>
                </a:solidFill>
                <a:latin typeface="+mj-lt"/>
              </a:defRPr>
            </a:lvl1pPr>
          </a:lstStyle>
          <a:p>
            <a:pPr lvl="0"/>
            <a:r>
              <a:rPr lang="en-US" dirty="0"/>
              <a:t>Paragraph</a:t>
            </a:r>
          </a:p>
        </p:txBody>
      </p:sp>
      <p:sp>
        <p:nvSpPr>
          <p:cNvPr id="33" name="Text Placeholder 24">
            <a:extLst>
              <a:ext uri="{FF2B5EF4-FFF2-40B4-BE49-F238E27FC236}">
                <a16:creationId xmlns:a16="http://schemas.microsoft.com/office/drawing/2014/main" id="{4FA8E47D-F781-F741-A501-BF610A3BA234}"/>
              </a:ext>
            </a:extLst>
          </p:cNvPr>
          <p:cNvSpPr>
            <a:spLocks noGrp="1"/>
          </p:cNvSpPr>
          <p:nvPr>
            <p:ph type="body" sz="quarter" idx="14" hasCustomPrompt="1"/>
          </p:nvPr>
        </p:nvSpPr>
        <p:spPr>
          <a:xfrm>
            <a:off x="1237069" y="1116531"/>
            <a:ext cx="3991233" cy="1737140"/>
          </a:xfrm>
          <a:prstGeom prst="rect">
            <a:avLst/>
          </a:prstGeom>
        </p:spPr>
        <p:txBody>
          <a:bodyPr/>
          <a:lstStyle>
            <a:lvl1pPr marL="0" indent="0">
              <a:buNone/>
              <a:defRPr sz="6000">
                <a:solidFill>
                  <a:schemeClr val="bg1"/>
                </a:solidFill>
                <a:latin typeface="+mj-lt"/>
              </a:defRPr>
            </a:lvl1pPr>
          </a:lstStyle>
          <a:p>
            <a:pPr lvl="0"/>
            <a:r>
              <a:rPr lang="en-US" dirty="0"/>
              <a:t>Section Title</a:t>
            </a:r>
          </a:p>
        </p:txBody>
      </p:sp>
      <p:sp>
        <p:nvSpPr>
          <p:cNvPr id="34" name="Text Placeholder 26">
            <a:extLst>
              <a:ext uri="{FF2B5EF4-FFF2-40B4-BE49-F238E27FC236}">
                <a16:creationId xmlns:a16="http://schemas.microsoft.com/office/drawing/2014/main" id="{9B32D4C7-063C-A54A-BFE0-2608E7610E90}"/>
              </a:ext>
            </a:extLst>
          </p:cNvPr>
          <p:cNvSpPr>
            <a:spLocks noGrp="1"/>
          </p:cNvSpPr>
          <p:nvPr>
            <p:ph type="body" sz="quarter" idx="15" hasCustomPrompt="1"/>
          </p:nvPr>
        </p:nvSpPr>
        <p:spPr>
          <a:xfrm>
            <a:off x="1232307" y="3014662"/>
            <a:ext cx="3995995" cy="914400"/>
          </a:xfrm>
          <a:prstGeom prst="rect">
            <a:avLst/>
          </a:prstGeom>
        </p:spPr>
        <p:txBody>
          <a:bodyPr/>
          <a:lstStyle>
            <a:lvl1pPr marL="0" indent="0">
              <a:buNone/>
              <a:defRPr sz="2000">
                <a:solidFill>
                  <a:schemeClr val="bg1"/>
                </a:solidFill>
              </a:defRPr>
            </a:lvl1pPr>
          </a:lstStyle>
          <a:p>
            <a:pPr lvl="0"/>
            <a:r>
              <a:rPr lang="en-US" dirty="0"/>
              <a:t>Subtitle</a:t>
            </a:r>
          </a:p>
        </p:txBody>
      </p:sp>
      <p:sp>
        <p:nvSpPr>
          <p:cNvPr id="35" name="Text Placeholder 26">
            <a:extLst>
              <a:ext uri="{FF2B5EF4-FFF2-40B4-BE49-F238E27FC236}">
                <a16:creationId xmlns:a16="http://schemas.microsoft.com/office/drawing/2014/main" id="{194F984A-A071-B34F-9AD2-1A5251D5DF13}"/>
              </a:ext>
            </a:extLst>
          </p:cNvPr>
          <p:cNvSpPr>
            <a:spLocks noGrp="1"/>
          </p:cNvSpPr>
          <p:nvPr>
            <p:ph type="body" sz="quarter" idx="17" hasCustomPrompt="1"/>
          </p:nvPr>
        </p:nvSpPr>
        <p:spPr>
          <a:xfrm>
            <a:off x="5863818" y="2444988"/>
            <a:ext cx="5642883" cy="914400"/>
          </a:xfrm>
          <a:prstGeom prst="rect">
            <a:avLst/>
          </a:prstGeom>
        </p:spPr>
        <p:txBody>
          <a:bodyPr/>
          <a:lstStyle>
            <a:lvl1pPr marL="0" indent="0">
              <a:lnSpc>
                <a:spcPts val="2120"/>
              </a:lnSpc>
              <a:buNone/>
              <a:defRPr sz="1200">
                <a:solidFill>
                  <a:schemeClr val="tx1"/>
                </a:solidFill>
              </a:defRPr>
            </a:lvl1pPr>
          </a:lstStyle>
          <a:p>
            <a:pPr lvl="0"/>
            <a:r>
              <a:rPr lang="en-CA" sz="1600" dirty="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dirty="0" err="1">
                <a:latin typeface="Roboto Light" panose="02000000000000000000" pitchFamily="2" charset="0"/>
                <a:ea typeface="Roboto Light" panose="02000000000000000000" pitchFamily="2" charset="0"/>
                <a:cs typeface="Roboto Light" panose="02000000000000000000" pitchFamily="2" charset="0"/>
              </a:rPr>
              <a:t>amet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adipiscing</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elit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sed</a:t>
            </a:r>
            <a:r>
              <a:rPr lang="en-CA" sz="1600" dirty="0">
                <a:latin typeface="Roboto Light" panose="02000000000000000000" pitchFamily="2" charset="0"/>
                <a:ea typeface="Roboto Light" panose="02000000000000000000" pitchFamily="2" charset="0"/>
                <a:cs typeface="Roboto Light" panose="02000000000000000000" pitchFamily="2" charset="0"/>
              </a:rPr>
              <a:t> do </a:t>
            </a:r>
            <a:r>
              <a:rPr lang="en-CA" sz="1600" dirty="0" err="1">
                <a:latin typeface="Roboto Light" panose="02000000000000000000" pitchFamily="2" charset="0"/>
                <a:ea typeface="Roboto Light" panose="02000000000000000000" pitchFamily="2" charset="0"/>
                <a:cs typeface="Roboto Light" panose="02000000000000000000" pitchFamily="2" charset="0"/>
              </a:rPr>
              <a:t>eiusmod</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tempor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incididunt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ut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labore</a:t>
            </a:r>
            <a:r>
              <a:rPr lang="en-CA" sz="1600" dirty="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dirty="0" err="1">
                <a:latin typeface="Roboto Light" panose="02000000000000000000" pitchFamily="2" charset="0"/>
                <a:ea typeface="Roboto Light" panose="02000000000000000000" pitchFamily="2" charset="0"/>
                <a:cs typeface="Roboto Light" panose="02000000000000000000" pitchFamily="2" charset="0"/>
              </a:rPr>
              <a:t>aliqua</a:t>
            </a:r>
            <a:r>
              <a:rPr lang="en-CA" sz="1600" dirty="0">
                <a:latin typeface="Roboto Light" panose="02000000000000000000" pitchFamily="2" charset="0"/>
                <a:ea typeface="Roboto Light" panose="02000000000000000000" pitchFamily="2" charset="0"/>
                <a:cs typeface="Roboto Light" panose="02000000000000000000" pitchFamily="2" charset="0"/>
              </a:rPr>
              <a:t>.</a:t>
            </a:r>
            <a:endParaRPr lang="en-US" dirty="0"/>
          </a:p>
        </p:txBody>
      </p:sp>
      <p:sp>
        <p:nvSpPr>
          <p:cNvPr id="36" name="Text Placeholder 24">
            <a:extLst>
              <a:ext uri="{FF2B5EF4-FFF2-40B4-BE49-F238E27FC236}">
                <a16:creationId xmlns:a16="http://schemas.microsoft.com/office/drawing/2014/main" id="{6BB4826B-FCED-B645-A3E6-DE7A72CE4312}"/>
              </a:ext>
            </a:extLst>
          </p:cNvPr>
          <p:cNvSpPr>
            <a:spLocks noGrp="1"/>
          </p:cNvSpPr>
          <p:nvPr>
            <p:ph type="body" sz="quarter" idx="18" hasCustomPrompt="1"/>
          </p:nvPr>
        </p:nvSpPr>
        <p:spPr>
          <a:xfrm>
            <a:off x="5863819" y="370064"/>
            <a:ext cx="5642382" cy="352474"/>
          </a:xfrm>
          <a:prstGeom prst="rect">
            <a:avLst/>
          </a:prstGeom>
        </p:spPr>
        <p:txBody>
          <a:bodyPr/>
          <a:lstStyle>
            <a:lvl1pPr marL="0" indent="0">
              <a:buNone/>
              <a:defRPr sz="2000">
                <a:solidFill>
                  <a:schemeClr val="tx1"/>
                </a:solidFill>
                <a:latin typeface="+mj-lt"/>
              </a:defRPr>
            </a:lvl1pPr>
          </a:lstStyle>
          <a:p>
            <a:pPr lvl="0"/>
            <a:r>
              <a:rPr lang="en-US" dirty="0"/>
              <a:t>Paragraph</a:t>
            </a:r>
          </a:p>
        </p:txBody>
      </p:sp>
      <p:sp>
        <p:nvSpPr>
          <p:cNvPr id="37" name="Text Placeholder 26">
            <a:extLst>
              <a:ext uri="{FF2B5EF4-FFF2-40B4-BE49-F238E27FC236}">
                <a16:creationId xmlns:a16="http://schemas.microsoft.com/office/drawing/2014/main" id="{B2819E3A-A3E1-A84D-AFE4-BCB5E7ECBFDB}"/>
              </a:ext>
            </a:extLst>
          </p:cNvPr>
          <p:cNvSpPr>
            <a:spLocks noGrp="1"/>
          </p:cNvSpPr>
          <p:nvPr>
            <p:ph type="body" sz="quarter" idx="19" hasCustomPrompt="1"/>
          </p:nvPr>
        </p:nvSpPr>
        <p:spPr>
          <a:xfrm>
            <a:off x="5863819" y="870427"/>
            <a:ext cx="5647144" cy="914400"/>
          </a:xfrm>
          <a:prstGeom prst="rect">
            <a:avLst/>
          </a:prstGeom>
        </p:spPr>
        <p:txBody>
          <a:bodyPr/>
          <a:lstStyle>
            <a:lvl1pPr marL="0" indent="0">
              <a:lnSpc>
                <a:spcPts val="2120"/>
              </a:lnSpc>
              <a:buNone/>
              <a:defRPr sz="1200">
                <a:solidFill>
                  <a:schemeClr val="tx1"/>
                </a:solidFill>
              </a:defRPr>
            </a:lvl1pPr>
          </a:lstStyle>
          <a:p>
            <a:pPr lvl="0"/>
            <a:r>
              <a:rPr lang="en-CA" sz="1600" dirty="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dirty="0" err="1">
                <a:latin typeface="Roboto Light" panose="02000000000000000000" pitchFamily="2" charset="0"/>
                <a:ea typeface="Roboto Light" panose="02000000000000000000" pitchFamily="2" charset="0"/>
                <a:cs typeface="Roboto Light" panose="02000000000000000000" pitchFamily="2" charset="0"/>
              </a:rPr>
              <a:t>amet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adipiscing</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elit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sed</a:t>
            </a:r>
            <a:r>
              <a:rPr lang="en-CA" sz="1600" dirty="0">
                <a:latin typeface="Roboto Light" panose="02000000000000000000" pitchFamily="2" charset="0"/>
                <a:ea typeface="Roboto Light" panose="02000000000000000000" pitchFamily="2" charset="0"/>
                <a:cs typeface="Roboto Light" panose="02000000000000000000" pitchFamily="2" charset="0"/>
              </a:rPr>
              <a:t> do </a:t>
            </a:r>
            <a:r>
              <a:rPr lang="en-CA" sz="1600" dirty="0" err="1">
                <a:latin typeface="Roboto Light" panose="02000000000000000000" pitchFamily="2" charset="0"/>
                <a:ea typeface="Roboto Light" panose="02000000000000000000" pitchFamily="2" charset="0"/>
                <a:cs typeface="Roboto Light" panose="02000000000000000000" pitchFamily="2" charset="0"/>
              </a:rPr>
              <a:t>eiusmod</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tempor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incididunt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ut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labore</a:t>
            </a:r>
            <a:r>
              <a:rPr lang="en-CA" sz="1600" dirty="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dirty="0" err="1">
                <a:latin typeface="Roboto Light" panose="02000000000000000000" pitchFamily="2" charset="0"/>
                <a:ea typeface="Roboto Light" panose="02000000000000000000" pitchFamily="2" charset="0"/>
                <a:cs typeface="Roboto Light" panose="02000000000000000000" pitchFamily="2" charset="0"/>
              </a:rPr>
              <a:t>aliqua</a:t>
            </a:r>
            <a:r>
              <a:rPr lang="en-CA" sz="1600" dirty="0">
                <a:latin typeface="Roboto Light" panose="02000000000000000000" pitchFamily="2" charset="0"/>
                <a:ea typeface="Roboto Light" panose="02000000000000000000" pitchFamily="2" charset="0"/>
                <a:cs typeface="Roboto Light" panose="02000000000000000000" pitchFamily="2" charset="0"/>
              </a:rPr>
              <a:t>.</a:t>
            </a:r>
            <a:endParaRPr lang="en-US" dirty="0"/>
          </a:p>
        </p:txBody>
      </p:sp>
      <p:sp>
        <p:nvSpPr>
          <p:cNvPr id="38" name="Text Placeholder 24">
            <a:extLst>
              <a:ext uri="{FF2B5EF4-FFF2-40B4-BE49-F238E27FC236}">
                <a16:creationId xmlns:a16="http://schemas.microsoft.com/office/drawing/2014/main" id="{6C911399-D629-634A-8294-EC1172136878}"/>
              </a:ext>
            </a:extLst>
          </p:cNvPr>
          <p:cNvSpPr>
            <a:spLocks noGrp="1"/>
          </p:cNvSpPr>
          <p:nvPr>
            <p:ph type="body" sz="quarter" idx="20" hasCustomPrompt="1"/>
          </p:nvPr>
        </p:nvSpPr>
        <p:spPr>
          <a:xfrm>
            <a:off x="5878899" y="3582988"/>
            <a:ext cx="5607458" cy="376238"/>
          </a:xfrm>
          <a:prstGeom prst="rect">
            <a:avLst/>
          </a:prstGeom>
        </p:spPr>
        <p:txBody>
          <a:bodyPr/>
          <a:lstStyle>
            <a:lvl1pPr marL="0" indent="0">
              <a:buNone/>
              <a:defRPr sz="2000">
                <a:solidFill>
                  <a:schemeClr val="tx1"/>
                </a:solidFill>
                <a:latin typeface="+mj-lt"/>
              </a:defRPr>
            </a:lvl1pPr>
          </a:lstStyle>
          <a:p>
            <a:pPr lvl="0"/>
            <a:r>
              <a:rPr lang="en-US" dirty="0"/>
              <a:t>Paragraph</a:t>
            </a:r>
          </a:p>
        </p:txBody>
      </p:sp>
      <p:sp>
        <p:nvSpPr>
          <p:cNvPr id="39" name="Text Placeholder 26">
            <a:extLst>
              <a:ext uri="{FF2B5EF4-FFF2-40B4-BE49-F238E27FC236}">
                <a16:creationId xmlns:a16="http://schemas.microsoft.com/office/drawing/2014/main" id="{CC2B093D-CF74-E945-A20A-167445E1F9E9}"/>
              </a:ext>
            </a:extLst>
          </p:cNvPr>
          <p:cNvSpPr>
            <a:spLocks noGrp="1"/>
          </p:cNvSpPr>
          <p:nvPr>
            <p:ph type="body" sz="quarter" idx="21" hasCustomPrompt="1"/>
          </p:nvPr>
        </p:nvSpPr>
        <p:spPr>
          <a:xfrm>
            <a:off x="5878899" y="4070351"/>
            <a:ext cx="5612693" cy="914400"/>
          </a:xfrm>
          <a:prstGeom prst="rect">
            <a:avLst/>
          </a:prstGeom>
        </p:spPr>
        <p:txBody>
          <a:bodyPr/>
          <a:lstStyle>
            <a:lvl1pPr marL="0" indent="0">
              <a:lnSpc>
                <a:spcPts val="2120"/>
              </a:lnSpc>
              <a:buNone/>
              <a:defRPr sz="1200">
                <a:solidFill>
                  <a:schemeClr val="tx1"/>
                </a:solidFill>
              </a:defRPr>
            </a:lvl1pPr>
          </a:lstStyle>
          <a:p>
            <a:pPr lvl="0"/>
            <a:r>
              <a:rPr lang="en-CA" sz="1600" dirty="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dirty="0" err="1">
                <a:latin typeface="Roboto Light" panose="02000000000000000000" pitchFamily="2" charset="0"/>
                <a:ea typeface="Roboto Light" panose="02000000000000000000" pitchFamily="2" charset="0"/>
                <a:cs typeface="Roboto Light" panose="02000000000000000000" pitchFamily="2" charset="0"/>
              </a:rPr>
              <a:t>amet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adipiscing</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elit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sed</a:t>
            </a:r>
            <a:r>
              <a:rPr lang="en-CA" sz="1600" dirty="0">
                <a:latin typeface="Roboto Light" panose="02000000000000000000" pitchFamily="2" charset="0"/>
                <a:ea typeface="Roboto Light" panose="02000000000000000000" pitchFamily="2" charset="0"/>
                <a:cs typeface="Roboto Light" panose="02000000000000000000" pitchFamily="2" charset="0"/>
              </a:rPr>
              <a:t> do </a:t>
            </a:r>
            <a:r>
              <a:rPr lang="en-CA" sz="1600" dirty="0" err="1">
                <a:latin typeface="Roboto Light" panose="02000000000000000000" pitchFamily="2" charset="0"/>
                <a:ea typeface="Roboto Light" panose="02000000000000000000" pitchFamily="2" charset="0"/>
                <a:cs typeface="Roboto Light" panose="02000000000000000000" pitchFamily="2" charset="0"/>
              </a:rPr>
              <a:t>eiusmod</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tempor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incididunt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ut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labore</a:t>
            </a:r>
            <a:r>
              <a:rPr lang="en-CA" sz="1600" dirty="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dirty="0" err="1">
                <a:latin typeface="Roboto Light" panose="02000000000000000000" pitchFamily="2" charset="0"/>
                <a:ea typeface="Roboto Light" panose="02000000000000000000" pitchFamily="2" charset="0"/>
                <a:cs typeface="Roboto Light" panose="02000000000000000000" pitchFamily="2" charset="0"/>
              </a:rPr>
              <a:t>aliqua</a:t>
            </a:r>
            <a:r>
              <a:rPr lang="en-CA" sz="1600" dirty="0">
                <a:latin typeface="Roboto Light" panose="02000000000000000000" pitchFamily="2" charset="0"/>
                <a:ea typeface="Roboto Light" panose="02000000000000000000" pitchFamily="2" charset="0"/>
                <a:cs typeface="Roboto Light" panose="02000000000000000000" pitchFamily="2" charset="0"/>
              </a:rPr>
              <a:t>.</a:t>
            </a:r>
            <a:endParaRPr lang="en-US" dirty="0"/>
          </a:p>
        </p:txBody>
      </p:sp>
      <p:sp>
        <p:nvSpPr>
          <p:cNvPr id="42" name="Text Placeholder 24">
            <a:extLst>
              <a:ext uri="{FF2B5EF4-FFF2-40B4-BE49-F238E27FC236}">
                <a16:creationId xmlns:a16="http://schemas.microsoft.com/office/drawing/2014/main" id="{F622F887-348D-3C45-BF93-65C8A01B8E64}"/>
              </a:ext>
            </a:extLst>
          </p:cNvPr>
          <p:cNvSpPr>
            <a:spLocks noGrp="1"/>
          </p:cNvSpPr>
          <p:nvPr>
            <p:ph type="body" sz="quarter" idx="22" hasCustomPrompt="1"/>
          </p:nvPr>
        </p:nvSpPr>
        <p:spPr>
          <a:xfrm>
            <a:off x="5888745" y="5156201"/>
            <a:ext cx="5607458" cy="376238"/>
          </a:xfrm>
          <a:prstGeom prst="rect">
            <a:avLst/>
          </a:prstGeom>
        </p:spPr>
        <p:txBody>
          <a:bodyPr/>
          <a:lstStyle>
            <a:lvl1pPr marL="0" indent="0">
              <a:buNone/>
              <a:defRPr sz="2000">
                <a:solidFill>
                  <a:schemeClr val="tx1"/>
                </a:solidFill>
                <a:latin typeface="+mj-lt"/>
              </a:defRPr>
            </a:lvl1pPr>
          </a:lstStyle>
          <a:p>
            <a:pPr lvl="0"/>
            <a:r>
              <a:rPr lang="en-US" dirty="0"/>
              <a:t>Paragraph</a:t>
            </a:r>
          </a:p>
        </p:txBody>
      </p:sp>
      <p:sp>
        <p:nvSpPr>
          <p:cNvPr id="44" name="Text Placeholder 26">
            <a:extLst>
              <a:ext uri="{FF2B5EF4-FFF2-40B4-BE49-F238E27FC236}">
                <a16:creationId xmlns:a16="http://schemas.microsoft.com/office/drawing/2014/main" id="{B0452B9A-F158-EC4A-A84C-1E6BE591B8C8}"/>
              </a:ext>
            </a:extLst>
          </p:cNvPr>
          <p:cNvSpPr>
            <a:spLocks noGrp="1"/>
          </p:cNvSpPr>
          <p:nvPr>
            <p:ph type="body" sz="quarter" idx="23" hasCustomPrompt="1"/>
          </p:nvPr>
        </p:nvSpPr>
        <p:spPr>
          <a:xfrm>
            <a:off x="5893508" y="5624512"/>
            <a:ext cx="5612693" cy="914400"/>
          </a:xfrm>
          <a:prstGeom prst="rect">
            <a:avLst/>
          </a:prstGeom>
        </p:spPr>
        <p:txBody>
          <a:bodyPr/>
          <a:lstStyle>
            <a:lvl1pPr marL="0" indent="0">
              <a:lnSpc>
                <a:spcPts val="2120"/>
              </a:lnSpc>
              <a:buNone/>
              <a:defRPr sz="1200">
                <a:solidFill>
                  <a:schemeClr val="tx1"/>
                </a:solidFill>
              </a:defRPr>
            </a:lvl1pPr>
          </a:lstStyle>
          <a:p>
            <a:pPr lvl="0"/>
            <a:r>
              <a:rPr lang="en-CA" sz="1600" dirty="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dirty="0" err="1">
                <a:latin typeface="Roboto Light" panose="02000000000000000000" pitchFamily="2" charset="0"/>
                <a:ea typeface="Roboto Light" panose="02000000000000000000" pitchFamily="2" charset="0"/>
                <a:cs typeface="Roboto Light" panose="02000000000000000000" pitchFamily="2" charset="0"/>
              </a:rPr>
              <a:t>amet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adipiscing</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elit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sed</a:t>
            </a:r>
            <a:r>
              <a:rPr lang="en-CA" sz="1600" dirty="0">
                <a:latin typeface="Roboto Light" panose="02000000000000000000" pitchFamily="2" charset="0"/>
                <a:ea typeface="Roboto Light" panose="02000000000000000000" pitchFamily="2" charset="0"/>
                <a:cs typeface="Roboto Light" panose="02000000000000000000" pitchFamily="2" charset="0"/>
              </a:rPr>
              <a:t> do </a:t>
            </a:r>
            <a:r>
              <a:rPr lang="en-CA" sz="1600" dirty="0" err="1">
                <a:latin typeface="Roboto Light" panose="02000000000000000000" pitchFamily="2" charset="0"/>
                <a:ea typeface="Roboto Light" panose="02000000000000000000" pitchFamily="2" charset="0"/>
                <a:cs typeface="Roboto Light" panose="02000000000000000000" pitchFamily="2" charset="0"/>
              </a:rPr>
              <a:t>eiusmod</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tempor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incididunt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ut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labore</a:t>
            </a:r>
            <a:r>
              <a:rPr lang="en-CA" sz="1600" dirty="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dirty="0" err="1">
                <a:latin typeface="Roboto Light" panose="02000000000000000000" pitchFamily="2" charset="0"/>
                <a:ea typeface="Roboto Light" panose="02000000000000000000" pitchFamily="2" charset="0"/>
                <a:cs typeface="Roboto Light" panose="02000000000000000000" pitchFamily="2" charset="0"/>
              </a:rPr>
              <a:t>aliqua</a:t>
            </a:r>
            <a:r>
              <a:rPr lang="en-CA" sz="1600" dirty="0">
                <a:latin typeface="Roboto Light" panose="02000000000000000000" pitchFamily="2" charset="0"/>
                <a:ea typeface="Roboto Light" panose="02000000000000000000" pitchFamily="2" charset="0"/>
                <a:cs typeface="Roboto Light" panose="02000000000000000000" pitchFamily="2" charset="0"/>
              </a:rPr>
              <a:t>.</a:t>
            </a:r>
            <a:endParaRPr lang="en-US" dirty="0"/>
          </a:p>
        </p:txBody>
      </p:sp>
      <p:sp>
        <p:nvSpPr>
          <p:cNvPr id="45" name="TextBox 44">
            <a:extLst>
              <a:ext uri="{FF2B5EF4-FFF2-40B4-BE49-F238E27FC236}">
                <a16:creationId xmlns:a16="http://schemas.microsoft.com/office/drawing/2014/main" id="{373779EC-1B60-4C49-8FC0-357DA6CB1A60}"/>
              </a:ext>
            </a:extLst>
          </p:cNvPr>
          <p:cNvSpPr txBox="1"/>
          <p:nvPr userDrawn="1"/>
        </p:nvSpPr>
        <p:spPr>
          <a:xfrm>
            <a:off x="11693867" y="414826"/>
            <a:ext cx="346249" cy="5385899"/>
          </a:xfrm>
          <a:prstGeom prst="rect">
            <a:avLst/>
          </a:prstGeom>
          <a:noFill/>
        </p:spPr>
        <p:txBody>
          <a:bodyPr vert="vert" wrap="square" rtlCol="0">
            <a:spAutoFit/>
          </a:bodyPr>
          <a:lstStyle/>
          <a:p>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050" b="0" i="0" cap="all" spc="300" dirty="0">
                <a:solidFill>
                  <a:schemeClr val="bg2"/>
                </a:solidFill>
                <a:latin typeface="+mj-lt"/>
                <a:ea typeface="Roboto Condensed Light" panose="02000000000000000000" pitchFamily="2" charset="0"/>
                <a:cs typeface="Roboto Condensed Light" panose="02000000000000000000" pitchFamily="2" charset="0"/>
              </a:rPr>
              <a:t>Telfer</a:t>
            </a:r>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spTree>
    <p:extLst>
      <p:ext uri="{BB962C8B-B14F-4D97-AF65-F5344CB8AC3E}">
        <p14:creationId xmlns:p14="http://schemas.microsoft.com/office/powerpoint/2010/main" val="6734325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4 (Green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195263-5946-ED4E-8531-45B70C16145D}"/>
              </a:ext>
            </a:extLst>
          </p:cNvPr>
          <p:cNvSpPr/>
          <p:nvPr/>
        </p:nvSpPr>
        <p:spPr>
          <a:xfrm>
            <a:off x="10644188" y="1"/>
            <a:ext cx="1547812"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5D68BBC-5E2F-2848-946B-97769E06CD43}"/>
              </a:ext>
            </a:extLst>
          </p:cNvPr>
          <p:cNvSpPr>
            <a:spLocks noGrp="1"/>
          </p:cNvSpPr>
          <p:nvPr>
            <p:ph type="sldNum" sz="quarter" idx="12"/>
          </p:nvPr>
        </p:nvSpPr>
        <p:spPr/>
        <p:txBody>
          <a:bodyPr/>
          <a:lstStyle>
            <a:lvl1pPr>
              <a:defRPr>
                <a:solidFill>
                  <a:schemeClr val="bg1">
                    <a:lumMod val="95000"/>
                  </a:schemeClr>
                </a:solidFill>
              </a:defRPr>
            </a:lvl1pPr>
          </a:lstStyle>
          <a:p>
            <a:fld id="{887A9567-B06F-C940-B410-F4F3929FAE7F}" type="slidenum">
              <a:rPr lang="en-US" smtClean="0"/>
              <a:pPr/>
              <a:t>‹#›</a:t>
            </a:fld>
            <a:endParaRPr lang="en-US" dirty="0"/>
          </a:p>
        </p:txBody>
      </p:sp>
      <p:sp>
        <p:nvSpPr>
          <p:cNvPr id="15" name="TextBox 14">
            <a:extLst>
              <a:ext uri="{FF2B5EF4-FFF2-40B4-BE49-F238E27FC236}">
                <a16:creationId xmlns:a16="http://schemas.microsoft.com/office/drawing/2014/main" id="{14476BA3-1387-D247-AFD1-452941AD954A}"/>
              </a:ext>
            </a:extLst>
          </p:cNvPr>
          <p:cNvSpPr txBox="1"/>
          <p:nvPr userDrawn="1"/>
        </p:nvSpPr>
        <p:spPr>
          <a:xfrm>
            <a:off x="11693867" y="414826"/>
            <a:ext cx="346249" cy="5385899"/>
          </a:xfrm>
          <a:prstGeom prst="rect">
            <a:avLst/>
          </a:prstGeom>
          <a:noFill/>
        </p:spPr>
        <p:txBody>
          <a:bodyPr vert="vert" wrap="square" rtlCol="0">
            <a:spAutoFit/>
          </a:bodyPr>
          <a:lstStyle/>
          <a:p>
            <a:r>
              <a:rPr lang="en-US" sz="1050" b="0" i="0" cap="all" spc="300" dirty="0">
                <a:solidFill>
                  <a:schemeClr val="bg1">
                    <a:lumMod val="9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050" b="0" i="0" cap="all" spc="300" dirty="0">
                <a:solidFill>
                  <a:schemeClr val="bg1">
                    <a:lumMod val="95000"/>
                  </a:schemeClr>
                </a:solidFill>
                <a:latin typeface="+mj-lt"/>
                <a:ea typeface="Roboto Condensed Light" panose="02000000000000000000" pitchFamily="2" charset="0"/>
                <a:cs typeface="Roboto Condensed Light" panose="02000000000000000000" pitchFamily="2" charset="0"/>
              </a:rPr>
              <a:t>Telfer</a:t>
            </a:r>
            <a:r>
              <a:rPr lang="en-US" sz="1050" b="0" i="0" cap="all" spc="300" dirty="0">
                <a:solidFill>
                  <a:schemeClr val="bg1">
                    <a:lumMod val="9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sp>
        <p:nvSpPr>
          <p:cNvPr id="16" name="Text Placeholder 2">
            <a:extLst>
              <a:ext uri="{FF2B5EF4-FFF2-40B4-BE49-F238E27FC236}">
                <a16:creationId xmlns:a16="http://schemas.microsoft.com/office/drawing/2014/main" id="{67439CD8-EF21-224F-A4CB-8126482158ED}"/>
              </a:ext>
            </a:extLst>
          </p:cNvPr>
          <p:cNvSpPr>
            <a:spLocks noGrp="1"/>
          </p:cNvSpPr>
          <p:nvPr>
            <p:ph type="body" sz="quarter" idx="14" hasCustomPrompt="1"/>
          </p:nvPr>
        </p:nvSpPr>
        <p:spPr>
          <a:xfrm>
            <a:off x="1043438" y="1187954"/>
            <a:ext cx="3498668" cy="606091"/>
          </a:xfrm>
          <a:prstGeom prst="rect">
            <a:avLst/>
          </a:prstGeom>
        </p:spPr>
        <p:txBody>
          <a:bodyPr/>
          <a:lstStyle>
            <a:lvl1pPr marL="0" indent="0">
              <a:buNone/>
              <a:defRPr sz="2800">
                <a:latin typeface="+mj-lt"/>
              </a:defRPr>
            </a:lvl1pPr>
          </a:lstStyle>
          <a:p>
            <a:pPr lvl="0"/>
            <a:r>
              <a:rPr lang="en-US" dirty="0"/>
              <a:t>Lorem ipsum</a:t>
            </a:r>
          </a:p>
          <a:p>
            <a:pPr lvl="0"/>
            <a:endParaRPr lang="en-US" dirty="0"/>
          </a:p>
          <a:p>
            <a:pPr lvl="0"/>
            <a:endParaRPr lang="en-US" dirty="0"/>
          </a:p>
        </p:txBody>
      </p:sp>
      <p:sp>
        <p:nvSpPr>
          <p:cNvPr id="17" name="Text Placeholder 4">
            <a:extLst>
              <a:ext uri="{FF2B5EF4-FFF2-40B4-BE49-F238E27FC236}">
                <a16:creationId xmlns:a16="http://schemas.microsoft.com/office/drawing/2014/main" id="{C4D28252-5E35-F046-BDCC-CC0734B9231A}"/>
              </a:ext>
            </a:extLst>
          </p:cNvPr>
          <p:cNvSpPr>
            <a:spLocks noGrp="1"/>
          </p:cNvSpPr>
          <p:nvPr>
            <p:ph type="body" sz="quarter" idx="15" hasCustomPrompt="1"/>
          </p:nvPr>
        </p:nvSpPr>
        <p:spPr>
          <a:xfrm>
            <a:off x="1043439" y="1794045"/>
            <a:ext cx="7667424" cy="4197180"/>
          </a:xfrm>
          <a:prstGeom prst="rect">
            <a:avLst/>
          </a:prstGeom>
        </p:spPr>
        <p:txBody>
          <a:bodyPr/>
          <a:lstStyle>
            <a:lvl1pPr marL="0" indent="0">
              <a:lnSpc>
                <a:spcPts val="2220"/>
              </a:lnSpc>
              <a:buNone/>
              <a:defRPr sz="16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lvl="0"/>
            <a:endParaRPr lang="en-US" dirty="0"/>
          </a:p>
          <a:p>
            <a:pPr lvl="0"/>
            <a:endParaRPr lang="en-US" dirty="0"/>
          </a:p>
        </p:txBody>
      </p:sp>
    </p:spTree>
    <p:extLst>
      <p:ext uri="{BB962C8B-B14F-4D97-AF65-F5344CB8AC3E}">
        <p14:creationId xmlns:p14="http://schemas.microsoft.com/office/powerpoint/2010/main" val="1369548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keholder (Green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726052-FC61-C141-B305-324A8FCDE813}"/>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7" name="Rectangle 6">
            <a:extLst>
              <a:ext uri="{FF2B5EF4-FFF2-40B4-BE49-F238E27FC236}">
                <a16:creationId xmlns:a16="http://schemas.microsoft.com/office/drawing/2014/main" id="{85B49FA8-FC51-384C-A473-19AD2ED9C9AC}"/>
              </a:ext>
            </a:extLst>
          </p:cNvPr>
          <p:cNvSpPr/>
          <p:nvPr/>
        </p:nvSpPr>
        <p:spPr>
          <a:xfrm>
            <a:off x="0" y="828675"/>
            <a:ext cx="5629275" cy="60293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A758AA8E-5563-7E48-A6F3-0477F04BBD5B}"/>
              </a:ext>
            </a:extLst>
          </p:cNvPr>
          <p:cNvCxnSpPr/>
          <p:nvPr/>
        </p:nvCxnSpPr>
        <p:spPr>
          <a:xfrm>
            <a:off x="881063" y="5800725"/>
            <a:ext cx="0" cy="1285875"/>
          </a:xfrm>
          <a:prstGeom prst="line">
            <a:avLst/>
          </a:prstGeom>
          <a:ln>
            <a:solidFill>
              <a:schemeClr val="bg1"/>
            </a:solidFill>
          </a:ln>
        </p:spPr>
        <p:style>
          <a:lnRef idx="1">
            <a:schemeClr val="accent2"/>
          </a:lnRef>
          <a:fillRef idx="0">
            <a:schemeClr val="accent2"/>
          </a:fillRef>
          <a:effectRef idx="0">
            <a:schemeClr val="accent2"/>
          </a:effectRef>
          <a:fontRef idx="minor">
            <a:schemeClr val="tx1"/>
          </a:fontRef>
        </p:style>
      </p:cxnSp>
      <p:sp>
        <p:nvSpPr>
          <p:cNvPr id="25" name="Picture Placeholder 2">
            <a:extLst>
              <a:ext uri="{FF2B5EF4-FFF2-40B4-BE49-F238E27FC236}">
                <a16:creationId xmlns:a16="http://schemas.microsoft.com/office/drawing/2014/main" id="{ACE8BAE1-A900-8845-81FD-7D84FE57E4CC}"/>
              </a:ext>
            </a:extLst>
          </p:cNvPr>
          <p:cNvSpPr>
            <a:spLocks noGrp="1"/>
          </p:cNvSpPr>
          <p:nvPr>
            <p:ph type="pic" sz="quarter" idx="13"/>
          </p:nvPr>
        </p:nvSpPr>
        <p:spPr>
          <a:xfrm>
            <a:off x="1518969" y="1730247"/>
            <a:ext cx="2591335" cy="2549525"/>
          </a:xfrm>
          <a:prstGeom prst="rect">
            <a:avLst/>
          </a:prstGeom>
          <a:pattFill prst="lgCheck">
            <a:fgClr>
              <a:schemeClr val="tx2">
                <a:lumMod val="20000"/>
                <a:lumOff val="80000"/>
              </a:schemeClr>
            </a:fgClr>
            <a:bgClr>
              <a:schemeClr val="bg1"/>
            </a:bgClr>
          </a:pattFill>
        </p:spPr>
        <p:txBody>
          <a:bodyPr/>
          <a:lstStyle>
            <a:lvl1pPr marL="0" indent="0" algn="ctr">
              <a:buNone/>
              <a:defRPr sz="1800"/>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ABDD3402-D870-6A41-AC7E-2F27DBD3C5DF}"/>
              </a:ext>
            </a:extLst>
          </p:cNvPr>
          <p:cNvSpPr>
            <a:spLocks noGrp="1"/>
          </p:cNvSpPr>
          <p:nvPr>
            <p:ph type="body" sz="quarter" idx="14"/>
          </p:nvPr>
        </p:nvSpPr>
        <p:spPr>
          <a:xfrm>
            <a:off x="1519238" y="4538663"/>
            <a:ext cx="3630278" cy="401637"/>
          </a:xfrm>
          <a:prstGeom prst="rect">
            <a:avLst/>
          </a:prstGeom>
        </p:spPr>
        <p:txBody>
          <a:bodyPr/>
          <a:lstStyle>
            <a:lvl1pPr marL="0" indent="0">
              <a:buNone/>
              <a:defRPr sz="1800" cap="all" baseline="0">
                <a:solidFill>
                  <a:schemeClr val="bg1"/>
                </a:solidFill>
                <a:latin typeface="+mj-lt"/>
              </a:defRPr>
            </a:lvl1pPr>
          </a:lstStyle>
          <a:p>
            <a:pPr lvl="0"/>
            <a:r>
              <a:rPr lang="en-US"/>
              <a:t>Click to edit Master text styles</a:t>
            </a:r>
          </a:p>
        </p:txBody>
      </p:sp>
      <p:sp>
        <p:nvSpPr>
          <p:cNvPr id="5" name="Text Placeholder 4">
            <a:extLst>
              <a:ext uri="{FF2B5EF4-FFF2-40B4-BE49-F238E27FC236}">
                <a16:creationId xmlns:a16="http://schemas.microsoft.com/office/drawing/2014/main" id="{F6064F7B-EF64-7B48-BAAD-EF281C7D5A65}"/>
              </a:ext>
            </a:extLst>
          </p:cNvPr>
          <p:cNvSpPr>
            <a:spLocks noGrp="1"/>
          </p:cNvSpPr>
          <p:nvPr>
            <p:ph type="body" sz="quarter" idx="15"/>
          </p:nvPr>
        </p:nvSpPr>
        <p:spPr>
          <a:xfrm>
            <a:off x="1519238" y="4940300"/>
            <a:ext cx="3630612" cy="1008063"/>
          </a:xfrm>
          <a:prstGeom prst="rect">
            <a:avLst/>
          </a:prstGeom>
        </p:spPr>
        <p:txBody>
          <a:bodyPr/>
          <a:lstStyle>
            <a:lvl1pPr marL="0" indent="0">
              <a:buNone/>
              <a:defRPr sz="1400">
                <a:solidFill>
                  <a:schemeClr val="bg1"/>
                </a:solidFill>
              </a:defRPr>
            </a:lvl1pPr>
          </a:lstStyle>
          <a:p>
            <a:pPr lvl="0"/>
            <a:r>
              <a:rPr lang="en-US"/>
              <a:t>Click to edit Master text styles</a:t>
            </a:r>
          </a:p>
        </p:txBody>
      </p:sp>
      <p:sp>
        <p:nvSpPr>
          <p:cNvPr id="9" name="Text Placeholder 8">
            <a:extLst>
              <a:ext uri="{FF2B5EF4-FFF2-40B4-BE49-F238E27FC236}">
                <a16:creationId xmlns:a16="http://schemas.microsoft.com/office/drawing/2014/main" id="{4C2CCA2F-6F86-0D47-A016-31F722A821A2}"/>
              </a:ext>
            </a:extLst>
          </p:cNvPr>
          <p:cNvSpPr>
            <a:spLocks noGrp="1"/>
          </p:cNvSpPr>
          <p:nvPr>
            <p:ph type="body" sz="quarter" idx="16" hasCustomPrompt="1"/>
          </p:nvPr>
        </p:nvSpPr>
        <p:spPr>
          <a:xfrm>
            <a:off x="6159500" y="1627188"/>
            <a:ext cx="5194300" cy="490537"/>
          </a:xfrm>
          <a:prstGeom prst="rect">
            <a:avLst/>
          </a:prstGeom>
        </p:spPr>
        <p:txBody>
          <a:bodyPr/>
          <a:lstStyle>
            <a:lvl1pPr marL="0" indent="0">
              <a:buNone/>
              <a:defRPr sz="1800">
                <a:latin typeface="+mj-lt"/>
              </a:defRPr>
            </a:lvl1pPr>
          </a:lstStyle>
          <a:p>
            <a:pPr lvl="0"/>
            <a:r>
              <a:rPr lang="en-US" dirty="0">
                <a:latin typeface="+mj-lt"/>
              </a:rPr>
              <a:t>Subtitle</a:t>
            </a:r>
            <a:endParaRPr lang="en-US" dirty="0"/>
          </a:p>
        </p:txBody>
      </p:sp>
      <p:sp>
        <p:nvSpPr>
          <p:cNvPr id="27" name="Text Placeholder 26">
            <a:extLst>
              <a:ext uri="{FF2B5EF4-FFF2-40B4-BE49-F238E27FC236}">
                <a16:creationId xmlns:a16="http://schemas.microsoft.com/office/drawing/2014/main" id="{D4927F96-71D6-214E-9AE3-57E6BD8CA824}"/>
              </a:ext>
            </a:extLst>
          </p:cNvPr>
          <p:cNvSpPr>
            <a:spLocks noGrp="1"/>
          </p:cNvSpPr>
          <p:nvPr>
            <p:ph type="body" sz="quarter" idx="17" hasCustomPrompt="1"/>
          </p:nvPr>
        </p:nvSpPr>
        <p:spPr>
          <a:xfrm>
            <a:off x="6159500" y="2252663"/>
            <a:ext cx="5194300" cy="3984625"/>
          </a:xfrm>
          <a:prstGeom prst="rect">
            <a:avLst/>
          </a:prstGeom>
        </p:spPr>
        <p:txBody>
          <a:bodyPr/>
          <a:lstStyle>
            <a:lvl1pPr marL="0" indent="0">
              <a:lnSpc>
                <a:spcPts val="2220"/>
              </a:lnSpc>
              <a:buNone/>
              <a:defRPr sz="16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0"/>
            <a:endParaRPr lang="en-US" dirty="0"/>
          </a:p>
          <a:p>
            <a:pPr lvl="0"/>
            <a:endParaRPr lang="en-US" dirty="0"/>
          </a:p>
        </p:txBody>
      </p:sp>
      <p:sp>
        <p:nvSpPr>
          <p:cNvPr id="28" name="TextBox 27">
            <a:extLst>
              <a:ext uri="{FF2B5EF4-FFF2-40B4-BE49-F238E27FC236}">
                <a16:creationId xmlns:a16="http://schemas.microsoft.com/office/drawing/2014/main" id="{6B8CE525-8953-6E4A-A38D-4B21B02FA9A9}"/>
              </a:ext>
            </a:extLst>
          </p:cNvPr>
          <p:cNvSpPr txBox="1"/>
          <p:nvPr userDrawn="1"/>
        </p:nvSpPr>
        <p:spPr>
          <a:xfrm>
            <a:off x="11693867" y="414826"/>
            <a:ext cx="346249" cy="5385899"/>
          </a:xfrm>
          <a:prstGeom prst="rect">
            <a:avLst/>
          </a:prstGeom>
          <a:noFill/>
        </p:spPr>
        <p:txBody>
          <a:bodyPr vert="vert" wrap="square" rtlCol="0">
            <a:spAutoFit/>
          </a:bodyPr>
          <a:lstStyle/>
          <a:p>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050" b="0" i="0" cap="all" spc="300" dirty="0">
                <a:solidFill>
                  <a:schemeClr val="bg2"/>
                </a:solidFill>
                <a:latin typeface="+mj-lt"/>
                <a:ea typeface="Roboto Condensed Light" panose="02000000000000000000" pitchFamily="2" charset="0"/>
                <a:cs typeface="Roboto Condensed Light" panose="02000000000000000000" pitchFamily="2" charset="0"/>
              </a:rPr>
              <a:t>Telfer</a:t>
            </a:r>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spTree>
    <p:extLst>
      <p:ext uri="{BB962C8B-B14F-4D97-AF65-F5344CB8AC3E}">
        <p14:creationId xmlns:p14="http://schemas.microsoft.com/office/powerpoint/2010/main" val="1848007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1 (Healthi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726052-FC61-C141-B305-324A8FCDE813}"/>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7" name="Rectangle 6">
            <a:extLst>
              <a:ext uri="{FF2B5EF4-FFF2-40B4-BE49-F238E27FC236}">
                <a16:creationId xmlns:a16="http://schemas.microsoft.com/office/drawing/2014/main" id="{85B49FA8-FC51-384C-A473-19AD2ED9C9AC}"/>
              </a:ext>
            </a:extLst>
          </p:cNvPr>
          <p:cNvSpPr/>
          <p:nvPr userDrawn="1"/>
        </p:nvSpPr>
        <p:spPr>
          <a:xfrm>
            <a:off x="0" y="828675"/>
            <a:ext cx="5629275" cy="6029325"/>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5AB1AF9-B4EB-0641-AD08-72595868AC40}"/>
              </a:ext>
            </a:extLst>
          </p:cNvPr>
          <p:cNvSpPr txBox="1"/>
          <p:nvPr/>
        </p:nvSpPr>
        <p:spPr>
          <a:xfrm>
            <a:off x="11693867" y="414826"/>
            <a:ext cx="346249" cy="5385899"/>
          </a:xfrm>
          <a:prstGeom prst="rect">
            <a:avLst/>
          </a:prstGeom>
          <a:noFill/>
        </p:spPr>
        <p:txBody>
          <a:bodyPr vert="vert" wrap="square" rtlCol="0">
            <a:spAutoFit/>
          </a:bodyPr>
          <a:lstStyle/>
          <a:p>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050" b="0" i="0" cap="all" spc="300" dirty="0">
                <a:solidFill>
                  <a:schemeClr val="bg2"/>
                </a:solidFill>
                <a:latin typeface="+mj-lt"/>
                <a:ea typeface="Roboto Condensed Light" panose="02000000000000000000" pitchFamily="2" charset="0"/>
                <a:cs typeface="Roboto Condensed Light" panose="02000000000000000000" pitchFamily="2" charset="0"/>
              </a:rPr>
              <a:t>Telfer</a:t>
            </a:r>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cxnSp>
        <p:nvCxnSpPr>
          <p:cNvPr id="12" name="Straight Connector 11">
            <a:extLst>
              <a:ext uri="{FF2B5EF4-FFF2-40B4-BE49-F238E27FC236}">
                <a16:creationId xmlns:a16="http://schemas.microsoft.com/office/drawing/2014/main" id="{A758AA8E-5563-7E48-A6F3-0477F04BBD5B}"/>
              </a:ext>
            </a:extLst>
          </p:cNvPr>
          <p:cNvCxnSpPr/>
          <p:nvPr/>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FE186003-CB50-FC47-A4AC-7E2227B76A1E}"/>
              </a:ext>
            </a:extLst>
          </p:cNvPr>
          <p:cNvCxnSpPr/>
          <p:nvPr userDrawn="1"/>
        </p:nvCxnSpPr>
        <p:spPr>
          <a:xfrm>
            <a:off x="881063" y="5800725"/>
            <a:ext cx="0" cy="1285875"/>
          </a:xfrm>
          <a:prstGeom prst="line">
            <a:avLst/>
          </a:prstGeom>
          <a:ln>
            <a:solidFill>
              <a:schemeClr val="bg1"/>
            </a:solidFill>
          </a:ln>
        </p:spPr>
        <p:style>
          <a:lnRef idx="1">
            <a:schemeClr val="accent2"/>
          </a:lnRef>
          <a:fillRef idx="0">
            <a:schemeClr val="accent2"/>
          </a:fillRef>
          <a:effectRef idx="0">
            <a:schemeClr val="accent2"/>
          </a:effectRef>
          <a:fontRef idx="minor">
            <a:schemeClr val="tx1"/>
          </a:fontRef>
        </p:style>
      </p:cxnSp>
      <p:sp>
        <p:nvSpPr>
          <p:cNvPr id="19" name="Text Placeholder 24">
            <a:extLst>
              <a:ext uri="{FF2B5EF4-FFF2-40B4-BE49-F238E27FC236}">
                <a16:creationId xmlns:a16="http://schemas.microsoft.com/office/drawing/2014/main" id="{5BA42A75-7AF2-4742-ABD8-3BDF99033296}"/>
              </a:ext>
            </a:extLst>
          </p:cNvPr>
          <p:cNvSpPr>
            <a:spLocks noGrp="1"/>
          </p:cNvSpPr>
          <p:nvPr>
            <p:ph type="body" sz="quarter" idx="14" hasCustomPrompt="1"/>
          </p:nvPr>
        </p:nvSpPr>
        <p:spPr>
          <a:xfrm>
            <a:off x="1342767" y="1512334"/>
            <a:ext cx="3991233" cy="1798537"/>
          </a:xfrm>
          <a:prstGeom prst="rect">
            <a:avLst/>
          </a:prstGeom>
        </p:spPr>
        <p:txBody>
          <a:bodyPr/>
          <a:lstStyle>
            <a:lvl1pPr marL="0" indent="0">
              <a:buNone/>
              <a:defRPr sz="6000">
                <a:solidFill>
                  <a:schemeClr val="bg1"/>
                </a:solidFill>
                <a:latin typeface="+mj-lt"/>
              </a:defRPr>
            </a:lvl1pPr>
          </a:lstStyle>
          <a:p>
            <a:pPr lvl="0"/>
            <a:r>
              <a:rPr lang="en-US" dirty="0"/>
              <a:t>Section Title</a:t>
            </a:r>
          </a:p>
        </p:txBody>
      </p:sp>
      <p:sp>
        <p:nvSpPr>
          <p:cNvPr id="20" name="Text Placeholder 26">
            <a:extLst>
              <a:ext uri="{FF2B5EF4-FFF2-40B4-BE49-F238E27FC236}">
                <a16:creationId xmlns:a16="http://schemas.microsoft.com/office/drawing/2014/main" id="{8E02D122-E4C0-2B4D-8F1B-A3ED25198A25}"/>
              </a:ext>
            </a:extLst>
          </p:cNvPr>
          <p:cNvSpPr>
            <a:spLocks noGrp="1"/>
          </p:cNvSpPr>
          <p:nvPr>
            <p:ph type="body" sz="quarter" idx="15" hasCustomPrompt="1"/>
          </p:nvPr>
        </p:nvSpPr>
        <p:spPr>
          <a:xfrm>
            <a:off x="1338005" y="3471862"/>
            <a:ext cx="3995995" cy="914400"/>
          </a:xfrm>
          <a:prstGeom prst="rect">
            <a:avLst/>
          </a:prstGeom>
        </p:spPr>
        <p:txBody>
          <a:bodyPr/>
          <a:lstStyle>
            <a:lvl1pPr marL="0" indent="0">
              <a:buNone/>
              <a:defRPr sz="2000">
                <a:solidFill>
                  <a:schemeClr val="bg1"/>
                </a:solidFill>
              </a:defRPr>
            </a:lvl1pPr>
          </a:lstStyle>
          <a:p>
            <a:pPr lvl="0"/>
            <a:r>
              <a:rPr lang="en-US" dirty="0"/>
              <a:t>Subtitle</a:t>
            </a:r>
          </a:p>
        </p:txBody>
      </p:sp>
      <p:sp>
        <p:nvSpPr>
          <p:cNvPr id="5" name="Text Placeholder 4">
            <a:extLst>
              <a:ext uri="{FF2B5EF4-FFF2-40B4-BE49-F238E27FC236}">
                <a16:creationId xmlns:a16="http://schemas.microsoft.com/office/drawing/2014/main" id="{00D27FCF-A5B3-AC40-95D5-4D00046A9389}"/>
              </a:ext>
            </a:extLst>
          </p:cNvPr>
          <p:cNvSpPr>
            <a:spLocks noGrp="1"/>
          </p:cNvSpPr>
          <p:nvPr>
            <p:ph type="body" sz="quarter" idx="16" hasCustomPrompt="1"/>
          </p:nvPr>
        </p:nvSpPr>
        <p:spPr>
          <a:xfrm>
            <a:off x="6130925" y="2579688"/>
            <a:ext cx="5222875" cy="3629025"/>
          </a:xfrm>
          <a:prstGeom prst="rect">
            <a:avLst/>
          </a:prstGeom>
        </p:spPr>
        <p:txBody>
          <a:bodyPr/>
          <a:lstStyle>
            <a:lvl1pPr marL="0" indent="0">
              <a:lnSpc>
                <a:spcPts val="2220"/>
              </a:lnSpc>
              <a:buNone/>
              <a:defRPr sz="1600"/>
            </a:lvl1pPr>
            <a:lvl5pPr marL="1828800" indent="0">
              <a:buNone/>
              <a:defRPr sz="11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a:t>
            </a:r>
          </a:p>
          <a:p>
            <a:pPr lvl="4"/>
            <a:endParaRPr lang="en-US" dirty="0"/>
          </a:p>
        </p:txBody>
      </p:sp>
    </p:spTree>
    <p:extLst>
      <p:ext uri="{BB962C8B-B14F-4D97-AF65-F5344CB8AC3E}">
        <p14:creationId xmlns:p14="http://schemas.microsoft.com/office/powerpoint/2010/main" val="2797491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726052-FC61-C141-B305-324A8FCDE813}"/>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7" name="Rectangle 6">
            <a:extLst>
              <a:ext uri="{FF2B5EF4-FFF2-40B4-BE49-F238E27FC236}">
                <a16:creationId xmlns:a16="http://schemas.microsoft.com/office/drawing/2014/main" id="{85B49FA8-FC51-384C-A473-19AD2ED9C9AC}"/>
              </a:ext>
            </a:extLst>
          </p:cNvPr>
          <p:cNvSpPr/>
          <p:nvPr userDrawn="1"/>
        </p:nvSpPr>
        <p:spPr>
          <a:xfrm>
            <a:off x="0" y="828675"/>
            <a:ext cx="5629275" cy="6029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5AB1AF9-B4EB-0641-AD08-72595868AC40}"/>
              </a:ext>
            </a:extLst>
          </p:cNvPr>
          <p:cNvSpPr txBox="1"/>
          <p:nvPr/>
        </p:nvSpPr>
        <p:spPr>
          <a:xfrm>
            <a:off x="11693867" y="414826"/>
            <a:ext cx="346249" cy="5385899"/>
          </a:xfrm>
          <a:prstGeom prst="rect">
            <a:avLst/>
          </a:prstGeom>
          <a:noFill/>
        </p:spPr>
        <p:txBody>
          <a:bodyPr vert="vert" wrap="square" rtlCol="0">
            <a:spAutoFit/>
          </a:bodyPr>
          <a:lstStyle/>
          <a:p>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050" b="0" i="0" cap="all" spc="300" dirty="0">
                <a:solidFill>
                  <a:schemeClr val="bg2"/>
                </a:solidFill>
                <a:latin typeface="+mj-lt"/>
                <a:ea typeface="Roboto Condensed Light" panose="02000000000000000000" pitchFamily="2" charset="0"/>
                <a:cs typeface="Roboto Condensed Light" panose="02000000000000000000" pitchFamily="2" charset="0"/>
              </a:rPr>
              <a:t>Telfer</a:t>
            </a:r>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cxnSp>
        <p:nvCxnSpPr>
          <p:cNvPr id="12" name="Straight Connector 11">
            <a:extLst>
              <a:ext uri="{FF2B5EF4-FFF2-40B4-BE49-F238E27FC236}">
                <a16:creationId xmlns:a16="http://schemas.microsoft.com/office/drawing/2014/main" id="{A758AA8E-5563-7E48-A6F3-0477F04BBD5B}"/>
              </a:ext>
            </a:extLst>
          </p:cNvPr>
          <p:cNvCxnSpPr/>
          <p:nvPr/>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FE186003-CB50-FC47-A4AC-7E2227B76A1E}"/>
              </a:ext>
            </a:extLst>
          </p:cNvPr>
          <p:cNvCxnSpPr/>
          <p:nvPr userDrawn="1"/>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sp>
        <p:nvSpPr>
          <p:cNvPr id="19" name="Text Placeholder 24">
            <a:extLst>
              <a:ext uri="{FF2B5EF4-FFF2-40B4-BE49-F238E27FC236}">
                <a16:creationId xmlns:a16="http://schemas.microsoft.com/office/drawing/2014/main" id="{5BA42A75-7AF2-4742-ABD8-3BDF99033296}"/>
              </a:ext>
            </a:extLst>
          </p:cNvPr>
          <p:cNvSpPr>
            <a:spLocks noGrp="1"/>
          </p:cNvSpPr>
          <p:nvPr>
            <p:ph type="body" sz="quarter" idx="14" hasCustomPrompt="1"/>
          </p:nvPr>
        </p:nvSpPr>
        <p:spPr>
          <a:xfrm>
            <a:off x="1342767" y="1512334"/>
            <a:ext cx="3991233" cy="1798537"/>
          </a:xfrm>
          <a:prstGeom prst="rect">
            <a:avLst/>
          </a:prstGeom>
        </p:spPr>
        <p:txBody>
          <a:bodyPr/>
          <a:lstStyle>
            <a:lvl1pPr marL="0" indent="0">
              <a:buNone/>
              <a:defRPr sz="6000">
                <a:solidFill>
                  <a:schemeClr val="bg1"/>
                </a:solidFill>
                <a:latin typeface="+mj-lt"/>
              </a:defRPr>
            </a:lvl1pPr>
          </a:lstStyle>
          <a:p>
            <a:pPr lvl="0"/>
            <a:r>
              <a:rPr lang="en-US" dirty="0"/>
              <a:t>Section Title</a:t>
            </a:r>
          </a:p>
        </p:txBody>
      </p:sp>
      <p:sp>
        <p:nvSpPr>
          <p:cNvPr id="20" name="Text Placeholder 26">
            <a:extLst>
              <a:ext uri="{FF2B5EF4-FFF2-40B4-BE49-F238E27FC236}">
                <a16:creationId xmlns:a16="http://schemas.microsoft.com/office/drawing/2014/main" id="{8E02D122-E4C0-2B4D-8F1B-A3ED25198A25}"/>
              </a:ext>
            </a:extLst>
          </p:cNvPr>
          <p:cNvSpPr>
            <a:spLocks noGrp="1"/>
          </p:cNvSpPr>
          <p:nvPr>
            <p:ph type="body" sz="quarter" idx="15" hasCustomPrompt="1"/>
          </p:nvPr>
        </p:nvSpPr>
        <p:spPr>
          <a:xfrm>
            <a:off x="1338005" y="3471862"/>
            <a:ext cx="3995995" cy="914400"/>
          </a:xfrm>
          <a:prstGeom prst="rect">
            <a:avLst/>
          </a:prstGeom>
        </p:spPr>
        <p:txBody>
          <a:bodyPr/>
          <a:lstStyle>
            <a:lvl1pPr marL="0" indent="0">
              <a:buNone/>
              <a:defRPr sz="2000">
                <a:solidFill>
                  <a:schemeClr val="bg1"/>
                </a:solidFill>
              </a:defRPr>
            </a:lvl1pPr>
          </a:lstStyle>
          <a:p>
            <a:pPr lvl="0"/>
            <a:r>
              <a:rPr lang="en-US" dirty="0"/>
              <a:t>Subtitle</a:t>
            </a:r>
          </a:p>
        </p:txBody>
      </p:sp>
      <p:sp>
        <p:nvSpPr>
          <p:cNvPr id="5" name="Text Placeholder 4">
            <a:extLst>
              <a:ext uri="{FF2B5EF4-FFF2-40B4-BE49-F238E27FC236}">
                <a16:creationId xmlns:a16="http://schemas.microsoft.com/office/drawing/2014/main" id="{00D27FCF-A5B3-AC40-95D5-4D00046A9389}"/>
              </a:ext>
            </a:extLst>
          </p:cNvPr>
          <p:cNvSpPr>
            <a:spLocks noGrp="1"/>
          </p:cNvSpPr>
          <p:nvPr>
            <p:ph type="body" sz="quarter" idx="16" hasCustomPrompt="1"/>
          </p:nvPr>
        </p:nvSpPr>
        <p:spPr>
          <a:xfrm>
            <a:off x="6130925" y="2579688"/>
            <a:ext cx="5222875" cy="3629025"/>
          </a:xfrm>
          <a:prstGeom prst="rect">
            <a:avLst/>
          </a:prstGeom>
        </p:spPr>
        <p:txBody>
          <a:bodyPr/>
          <a:lstStyle>
            <a:lvl1pPr marL="0" indent="0">
              <a:lnSpc>
                <a:spcPts val="2220"/>
              </a:lnSpc>
              <a:buNone/>
              <a:defRPr sz="1600"/>
            </a:lvl1pPr>
            <a:lvl5pPr marL="1828800" indent="0">
              <a:buNone/>
              <a:defRPr sz="11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a:t>
            </a:r>
          </a:p>
          <a:p>
            <a:pPr lvl="4"/>
            <a:endParaRPr lang="en-US" dirty="0"/>
          </a:p>
        </p:txBody>
      </p:sp>
    </p:spTree>
    <p:extLst>
      <p:ext uri="{BB962C8B-B14F-4D97-AF65-F5344CB8AC3E}">
        <p14:creationId xmlns:p14="http://schemas.microsoft.com/office/powerpoint/2010/main" val="27884301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ection 2 (Healthier)">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47699C9-36B7-2A40-8384-8E89BA6902D7}"/>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8" name="Rectangle 7">
            <a:extLst>
              <a:ext uri="{FF2B5EF4-FFF2-40B4-BE49-F238E27FC236}">
                <a16:creationId xmlns:a16="http://schemas.microsoft.com/office/drawing/2014/main" id="{A62165CA-B53B-3E4B-A53F-96AA7617807D}"/>
              </a:ext>
            </a:extLst>
          </p:cNvPr>
          <p:cNvSpPr/>
          <p:nvPr/>
        </p:nvSpPr>
        <p:spPr>
          <a:xfrm>
            <a:off x="0" y="1"/>
            <a:ext cx="5629275" cy="6858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2"/>
              </a:solidFill>
            </a:endParaRPr>
          </a:p>
        </p:txBody>
      </p:sp>
      <p:cxnSp>
        <p:nvCxnSpPr>
          <p:cNvPr id="17" name="Straight Connector 16">
            <a:extLst>
              <a:ext uri="{FF2B5EF4-FFF2-40B4-BE49-F238E27FC236}">
                <a16:creationId xmlns:a16="http://schemas.microsoft.com/office/drawing/2014/main" id="{7C327553-39D9-A948-83EA-774396E07934}"/>
              </a:ext>
            </a:extLst>
          </p:cNvPr>
          <p:cNvCxnSpPr/>
          <p:nvPr/>
        </p:nvCxnSpPr>
        <p:spPr>
          <a:xfrm>
            <a:off x="881063" y="5800725"/>
            <a:ext cx="0" cy="1285875"/>
          </a:xfrm>
          <a:prstGeom prst="line">
            <a:avLst/>
          </a:prstGeom>
          <a:ln>
            <a:solidFill>
              <a:schemeClr val="bg1"/>
            </a:solidFill>
          </a:ln>
        </p:spPr>
        <p:style>
          <a:lnRef idx="1">
            <a:schemeClr val="accent2"/>
          </a:lnRef>
          <a:fillRef idx="0">
            <a:schemeClr val="accent2"/>
          </a:fillRef>
          <a:effectRef idx="0">
            <a:schemeClr val="accent2"/>
          </a:effectRef>
          <a:fontRef idx="minor">
            <a:schemeClr val="tx1"/>
          </a:fontRef>
        </p:style>
      </p:cxnSp>
      <p:sp>
        <p:nvSpPr>
          <p:cNvPr id="32" name="Text Placeholder 24">
            <a:extLst>
              <a:ext uri="{FF2B5EF4-FFF2-40B4-BE49-F238E27FC236}">
                <a16:creationId xmlns:a16="http://schemas.microsoft.com/office/drawing/2014/main" id="{AB8C2A6D-1C05-D34C-8F5E-E7D5438ABC1F}"/>
              </a:ext>
            </a:extLst>
          </p:cNvPr>
          <p:cNvSpPr>
            <a:spLocks noGrp="1"/>
          </p:cNvSpPr>
          <p:nvPr>
            <p:ph type="body" sz="quarter" idx="16" hasCustomPrompt="1"/>
          </p:nvPr>
        </p:nvSpPr>
        <p:spPr>
          <a:xfrm>
            <a:off x="5863818" y="2002204"/>
            <a:ext cx="5637620" cy="343780"/>
          </a:xfrm>
          <a:prstGeom prst="rect">
            <a:avLst/>
          </a:prstGeom>
        </p:spPr>
        <p:txBody>
          <a:bodyPr/>
          <a:lstStyle>
            <a:lvl1pPr marL="0" indent="0">
              <a:buNone/>
              <a:defRPr sz="2000">
                <a:solidFill>
                  <a:schemeClr val="tx1"/>
                </a:solidFill>
                <a:latin typeface="+mj-lt"/>
              </a:defRPr>
            </a:lvl1pPr>
          </a:lstStyle>
          <a:p>
            <a:pPr lvl="0"/>
            <a:r>
              <a:rPr lang="en-US" dirty="0"/>
              <a:t>Paragraph</a:t>
            </a:r>
          </a:p>
        </p:txBody>
      </p:sp>
      <p:sp>
        <p:nvSpPr>
          <p:cNvPr id="33" name="Text Placeholder 24">
            <a:extLst>
              <a:ext uri="{FF2B5EF4-FFF2-40B4-BE49-F238E27FC236}">
                <a16:creationId xmlns:a16="http://schemas.microsoft.com/office/drawing/2014/main" id="{4FA8E47D-F781-F741-A501-BF610A3BA234}"/>
              </a:ext>
            </a:extLst>
          </p:cNvPr>
          <p:cNvSpPr>
            <a:spLocks noGrp="1"/>
          </p:cNvSpPr>
          <p:nvPr>
            <p:ph type="body" sz="quarter" idx="14" hasCustomPrompt="1"/>
          </p:nvPr>
        </p:nvSpPr>
        <p:spPr>
          <a:xfrm>
            <a:off x="1237069" y="1116531"/>
            <a:ext cx="3991233" cy="1737140"/>
          </a:xfrm>
          <a:prstGeom prst="rect">
            <a:avLst/>
          </a:prstGeom>
        </p:spPr>
        <p:txBody>
          <a:bodyPr/>
          <a:lstStyle>
            <a:lvl1pPr marL="0" indent="0">
              <a:buNone/>
              <a:defRPr sz="6000">
                <a:solidFill>
                  <a:schemeClr val="bg1"/>
                </a:solidFill>
                <a:latin typeface="+mj-lt"/>
              </a:defRPr>
            </a:lvl1pPr>
          </a:lstStyle>
          <a:p>
            <a:pPr lvl="0"/>
            <a:r>
              <a:rPr lang="en-US" dirty="0"/>
              <a:t>Section Title</a:t>
            </a:r>
          </a:p>
        </p:txBody>
      </p:sp>
      <p:sp>
        <p:nvSpPr>
          <p:cNvPr id="34" name="Text Placeholder 26">
            <a:extLst>
              <a:ext uri="{FF2B5EF4-FFF2-40B4-BE49-F238E27FC236}">
                <a16:creationId xmlns:a16="http://schemas.microsoft.com/office/drawing/2014/main" id="{9B32D4C7-063C-A54A-BFE0-2608E7610E90}"/>
              </a:ext>
            </a:extLst>
          </p:cNvPr>
          <p:cNvSpPr>
            <a:spLocks noGrp="1"/>
          </p:cNvSpPr>
          <p:nvPr>
            <p:ph type="body" sz="quarter" idx="15" hasCustomPrompt="1"/>
          </p:nvPr>
        </p:nvSpPr>
        <p:spPr>
          <a:xfrm>
            <a:off x="1232307" y="3014662"/>
            <a:ext cx="3995995" cy="914400"/>
          </a:xfrm>
          <a:prstGeom prst="rect">
            <a:avLst/>
          </a:prstGeom>
        </p:spPr>
        <p:txBody>
          <a:bodyPr/>
          <a:lstStyle>
            <a:lvl1pPr marL="0" indent="0">
              <a:buNone/>
              <a:defRPr sz="2000">
                <a:solidFill>
                  <a:schemeClr val="bg1"/>
                </a:solidFill>
              </a:defRPr>
            </a:lvl1pPr>
          </a:lstStyle>
          <a:p>
            <a:pPr lvl="0"/>
            <a:r>
              <a:rPr lang="en-US" dirty="0"/>
              <a:t>Subtitle</a:t>
            </a:r>
          </a:p>
        </p:txBody>
      </p:sp>
      <p:sp>
        <p:nvSpPr>
          <p:cNvPr id="35" name="Text Placeholder 26">
            <a:extLst>
              <a:ext uri="{FF2B5EF4-FFF2-40B4-BE49-F238E27FC236}">
                <a16:creationId xmlns:a16="http://schemas.microsoft.com/office/drawing/2014/main" id="{194F984A-A071-B34F-9AD2-1A5251D5DF13}"/>
              </a:ext>
            </a:extLst>
          </p:cNvPr>
          <p:cNvSpPr>
            <a:spLocks noGrp="1"/>
          </p:cNvSpPr>
          <p:nvPr>
            <p:ph type="body" sz="quarter" idx="17" hasCustomPrompt="1"/>
          </p:nvPr>
        </p:nvSpPr>
        <p:spPr>
          <a:xfrm>
            <a:off x="5863818" y="2444988"/>
            <a:ext cx="5642883" cy="914400"/>
          </a:xfrm>
          <a:prstGeom prst="rect">
            <a:avLst/>
          </a:prstGeom>
        </p:spPr>
        <p:txBody>
          <a:bodyPr/>
          <a:lstStyle>
            <a:lvl1pPr marL="0" indent="0">
              <a:lnSpc>
                <a:spcPts val="2120"/>
              </a:lnSpc>
              <a:buNone/>
              <a:defRPr sz="1200">
                <a:solidFill>
                  <a:schemeClr val="tx1"/>
                </a:solidFill>
              </a:defRPr>
            </a:lvl1pPr>
          </a:lstStyle>
          <a:p>
            <a:pPr lvl="0"/>
            <a:r>
              <a:rPr lang="en-CA" sz="1600" dirty="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dirty="0" err="1">
                <a:latin typeface="Roboto Light" panose="02000000000000000000" pitchFamily="2" charset="0"/>
                <a:ea typeface="Roboto Light" panose="02000000000000000000" pitchFamily="2" charset="0"/>
                <a:cs typeface="Roboto Light" panose="02000000000000000000" pitchFamily="2" charset="0"/>
              </a:rPr>
              <a:t>amet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adipiscing</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elit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sed</a:t>
            </a:r>
            <a:r>
              <a:rPr lang="en-CA" sz="1600" dirty="0">
                <a:latin typeface="Roboto Light" panose="02000000000000000000" pitchFamily="2" charset="0"/>
                <a:ea typeface="Roboto Light" panose="02000000000000000000" pitchFamily="2" charset="0"/>
                <a:cs typeface="Roboto Light" panose="02000000000000000000" pitchFamily="2" charset="0"/>
              </a:rPr>
              <a:t> do </a:t>
            </a:r>
            <a:r>
              <a:rPr lang="en-CA" sz="1600" dirty="0" err="1">
                <a:latin typeface="Roboto Light" panose="02000000000000000000" pitchFamily="2" charset="0"/>
                <a:ea typeface="Roboto Light" panose="02000000000000000000" pitchFamily="2" charset="0"/>
                <a:cs typeface="Roboto Light" panose="02000000000000000000" pitchFamily="2" charset="0"/>
              </a:rPr>
              <a:t>eiusmod</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tempor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incididunt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ut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labore</a:t>
            </a:r>
            <a:r>
              <a:rPr lang="en-CA" sz="1600" dirty="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dirty="0" err="1">
                <a:latin typeface="Roboto Light" panose="02000000000000000000" pitchFamily="2" charset="0"/>
                <a:ea typeface="Roboto Light" panose="02000000000000000000" pitchFamily="2" charset="0"/>
                <a:cs typeface="Roboto Light" panose="02000000000000000000" pitchFamily="2" charset="0"/>
              </a:rPr>
              <a:t>aliqua</a:t>
            </a:r>
            <a:r>
              <a:rPr lang="en-CA" sz="1600" dirty="0">
                <a:latin typeface="Roboto Light" panose="02000000000000000000" pitchFamily="2" charset="0"/>
                <a:ea typeface="Roboto Light" panose="02000000000000000000" pitchFamily="2" charset="0"/>
                <a:cs typeface="Roboto Light" panose="02000000000000000000" pitchFamily="2" charset="0"/>
              </a:rPr>
              <a:t>.</a:t>
            </a:r>
            <a:endParaRPr lang="en-US" dirty="0"/>
          </a:p>
        </p:txBody>
      </p:sp>
      <p:sp>
        <p:nvSpPr>
          <p:cNvPr id="36" name="Text Placeholder 24">
            <a:extLst>
              <a:ext uri="{FF2B5EF4-FFF2-40B4-BE49-F238E27FC236}">
                <a16:creationId xmlns:a16="http://schemas.microsoft.com/office/drawing/2014/main" id="{6BB4826B-FCED-B645-A3E6-DE7A72CE4312}"/>
              </a:ext>
            </a:extLst>
          </p:cNvPr>
          <p:cNvSpPr>
            <a:spLocks noGrp="1"/>
          </p:cNvSpPr>
          <p:nvPr>
            <p:ph type="body" sz="quarter" idx="18" hasCustomPrompt="1"/>
          </p:nvPr>
        </p:nvSpPr>
        <p:spPr>
          <a:xfrm>
            <a:off x="5863819" y="370064"/>
            <a:ext cx="5642382" cy="352474"/>
          </a:xfrm>
          <a:prstGeom prst="rect">
            <a:avLst/>
          </a:prstGeom>
        </p:spPr>
        <p:txBody>
          <a:bodyPr/>
          <a:lstStyle>
            <a:lvl1pPr marL="0" indent="0">
              <a:buNone/>
              <a:defRPr sz="2000">
                <a:solidFill>
                  <a:schemeClr val="tx1"/>
                </a:solidFill>
                <a:latin typeface="+mj-lt"/>
              </a:defRPr>
            </a:lvl1pPr>
          </a:lstStyle>
          <a:p>
            <a:pPr lvl="0"/>
            <a:r>
              <a:rPr lang="en-US" dirty="0"/>
              <a:t>Paragraph</a:t>
            </a:r>
          </a:p>
        </p:txBody>
      </p:sp>
      <p:sp>
        <p:nvSpPr>
          <p:cNvPr id="37" name="Text Placeholder 26">
            <a:extLst>
              <a:ext uri="{FF2B5EF4-FFF2-40B4-BE49-F238E27FC236}">
                <a16:creationId xmlns:a16="http://schemas.microsoft.com/office/drawing/2014/main" id="{B2819E3A-A3E1-A84D-AFE4-BCB5E7ECBFDB}"/>
              </a:ext>
            </a:extLst>
          </p:cNvPr>
          <p:cNvSpPr>
            <a:spLocks noGrp="1"/>
          </p:cNvSpPr>
          <p:nvPr>
            <p:ph type="body" sz="quarter" idx="19" hasCustomPrompt="1"/>
          </p:nvPr>
        </p:nvSpPr>
        <p:spPr>
          <a:xfrm>
            <a:off x="5863819" y="870427"/>
            <a:ext cx="5647144" cy="914400"/>
          </a:xfrm>
          <a:prstGeom prst="rect">
            <a:avLst/>
          </a:prstGeom>
        </p:spPr>
        <p:txBody>
          <a:bodyPr/>
          <a:lstStyle>
            <a:lvl1pPr marL="0" indent="0">
              <a:lnSpc>
                <a:spcPts val="2120"/>
              </a:lnSpc>
              <a:buNone/>
              <a:defRPr sz="1200">
                <a:solidFill>
                  <a:schemeClr val="tx1"/>
                </a:solidFill>
              </a:defRPr>
            </a:lvl1pPr>
          </a:lstStyle>
          <a:p>
            <a:pPr lvl="0"/>
            <a:r>
              <a:rPr lang="en-CA" sz="1600" dirty="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dirty="0" err="1">
                <a:latin typeface="Roboto Light" panose="02000000000000000000" pitchFamily="2" charset="0"/>
                <a:ea typeface="Roboto Light" panose="02000000000000000000" pitchFamily="2" charset="0"/>
                <a:cs typeface="Roboto Light" panose="02000000000000000000" pitchFamily="2" charset="0"/>
              </a:rPr>
              <a:t>amet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adipiscing</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elit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sed</a:t>
            </a:r>
            <a:r>
              <a:rPr lang="en-CA" sz="1600" dirty="0">
                <a:latin typeface="Roboto Light" panose="02000000000000000000" pitchFamily="2" charset="0"/>
                <a:ea typeface="Roboto Light" panose="02000000000000000000" pitchFamily="2" charset="0"/>
                <a:cs typeface="Roboto Light" panose="02000000000000000000" pitchFamily="2" charset="0"/>
              </a:rPr>
              <a:t> do </a:t>
            </a:r>
            <a:r>
              <a:rPr lang="en-CA" sz="1600" dirty="0" err="1">
                <a:latin typeface="Roboto Light" panose="02000000000000000000" pitchFamily="2" charset="0"/>
                <a:ea typeface="Roboto Light" panose="02000000000000000000" pitchFamily="2" charset="0"/>
                <a:cs typeface="Roboto Light" panose="02000000000000000000" pitchFamily="2" charset="0"/>
              </a:rPr>
              <a:t>eiusmod</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tempor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incididunt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ut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labore</a:t>
            </a:r>
            <a:r>
              <a:rPr lang="en-CA" sz="1600" dirty="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dirty="0" err="1">
                <a:latin typeface="Roboto Light" panose="02000000000000000000" pitchFamily="2" charset="0"/>
                <a:ea typeface="Roboto Light" panose="02000000000000000000" pitchFamily="2" charset="0"/>
                <a:cs typeface="Roboto Light" panose="02000000000000000000" pitchFamily="2" charset="0"/>
              </a:rPr>
              <a:t>aliqua</a:t>
            </a:r>
            <a:r>
              <a:rPr lang="en-CA" sz="1600" dirty="0">
                <a:latin typeface="Roboto Light" panose="02000000000000000000" pitchFamily="2" charset="0"/>
                <a:ea typeface="Roboto Light" panose="02000000000000000000" pitchFamily="2" charset="0"/>
                <a:cs typeface="Roboto Light" panose="02000000000000000000" pitchFamily="2" charset="0"/>
              </a:rPr>
              <a:t>.</a:t>
            </a:r>
            <a:endParaRPr lang="en-US" dirty="0"/>
          </a:p>
        </p:txBody>
      </p:sp>
      <p:sp>
        <p:nvSpPr>
          <p:cNvPr id="38" name="Text Placeholder 24">
            <a:extLst>
              <a:ext uri="{FF2B5EF4-FFF2-40B4-BE49-F238E27FC236}">
                <a16:creationId xmlns:a16="http://schemas.microsoft.com/office/drawing/2014/main" id="{6C911399-D629-634A-8294-EC1172136878}"/>
              </a:ext>
            </a:extLst>
          </p:cNvPr>
          <p:cNvSpPr>
            <a:spLocks noGrp="1"/>
          </p:cNvSpPr>
          <p:nvPr>
            <p:ph type="body" sz="quarter" idx="20" hasCustomPrompt="1"/>
          </p:nvPr>
        </p:nvSpPr>
        <p:spPr>
          <a:xfrm>
            <a:off x="5878899" y="3582988"/>
            <a:ext cx="5607458" cy="376238"/>
          </a:xfrm>
          <a:prstGeom prst="rect">
            <a:avLst/>
          </a:prstGeom>
        </p:spPr>
        <p:txBody>
          <a:bodyPr/>
          <a:lstStyle>
            <a:lvl1pPr marL="0" indent="0">
              <a:buNone/>
              <a:defRPr sz="2000">
                <a:solidFill>
                  <a:schemeClr val="tx1"/>
                </a:solidFill>
                <a:latin typeface="+mj-lt"/>
              </a:defRPr>
            </a:lvl1pPr>
          </a:lstStyle>
          <a:p>
            <a:pPr lvl="0"/>
            <a:r>
              <a:rPr lang="en-US" dirty="0"/>
              <a:t>Paragraph</a:t>
            </a:r>
          </a:p>
        </p:txBody>
      </p:sp>
      <p:sp>
        <p:nvSpPr>
          <p:cNvPr id="39" name="Text Placeholder 26">
            <a:extLst>
              <a:ext uri="{FF2B5EF4-FFF2-40B4-BE49-F238E27FC236}">
                <a16:creationId xmlns:a16="http://schemas.microsoft.com/office/drawing/2014/main" id="{CC2B093D-CF74-E945-A20A-167445E1F9E9}"/>
              </a:ext>
            </a:extLst>
          </p:cNvPr>
          <p:cNvSpPr>
            <a:spLocks noGrp="1"/>
          </p:cNvSpPr>
          <p:nvPr>
            <p:ph type="body" sz="quarter" idx="21" hasCustomPrompt="1"/>
          </p:nvPr>
        </p:nvSpPr>
        <p:spPr>
          <a:xfrm>
            <a:off x="5878899" y="4070351"/>
            <a:ext cx="5612693" cy="914400"/>
          </a:xfrm>
          <a:prstGeom prst="rect">
            <a:avLst/>
          </a:prstGeom>
        </p:spPr>
        <p:txBody>
          <a:bodyPr/>
          <a:lstStyle>
            <a:lvl1pPr marL="0" indent="0">
              <a:lnSpc>
                <a:spcPts val="2120"/>
              </a:lnSpc>
              <a:buNone/>
              <a:defRPr sz="1200">
                <a:solidFill>
                  <a:schemeClr val="tx1"/>
                </a:solidFill>
              </a:defRPr>
            </a:lvl1pPr>
          </a:lstStyle>
          <a:p>
            <a:pPr lvl="0"/>
            <a:r>
              <a:rPr lang="en-CA" sz="1600" dirty="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dirty="0" err="1">
                <a:latin typeface="Roboto Light" panose="02000000000000000000" pitchFamily="2" charset="0"/>
                <a:ea typeface="Roboto Light" panose="02000000000000000000" pitchFamily="2" charset="0"/>
                <a:cs typeface="Roboto Light" panose="02000000000000000000" pitchFamily="2" charset="0"/>
              </a:rPr>
              <a:t>amet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adipiscing</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elit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sed</a:t>
            </a:r>
            <a:r>
              <a:rPr lang="en-CA" sz="1600" dirty="0">
                <a:latin typeface="Roboto Light" panose="02000000000000000000" pitchFamily="2" charset="0"/>
                <a:ea typeface="Roboto Light" panose="02000000000000000000" pitchFamily="2" charset="0"/>
                <a:cs typeface="Roboto Light" panose="02000000000000000000" pitchFamily="2" charset="0"/>
              </a:rPr>
              <a:t> do </a:t>
            </a:r>
            <a:r>
              <a:rPr lang="en-CA" sz="1600" dirty="0" err="1">
                <a:latin typeface="Roboto Light" panose="02000000000000000000" pitchFamily="2" charset="0"/>
                <a:ea typeface="Roboto Light" panose="02000000000000000000" pitchFamily="2" charset="0"/>
                <a:cs typeface="Roboto Light" panose="02000000000000000000" pitchFamily="2" charset="0"/>
              </a:rPr>
              <a:t>eiusmod</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tempor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incididunt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ut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labore</a:t>
            </a:r>
            <a:r>
              <a:rPr lang="en-CA" sz="1600" dirty="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dirty="0" err="1">
                <a:latin typeface="Roboto Light" panose="02000000000000000000" pitchFamily="2" charset="0"/>
                <a:ea typeface="Roboto Light" panose="02000000000000000000" pitchFamily="2" charset="0"/>
                <a:cs typeface="Roboto Light" panose="02000000000000000000" pitchFamily="2" charset="0"/>
              </a:rPr>
              <a:t>aliqua</a:t>
            </a:r>
            <a:r>
              <a:rPr lang="en-CA" sz="1600" dirty="0">
                <a:latin typeface="Roboto Light" panose="02000000000000000000" pitchFamily="2" charset="0"/>
                <a:ea typeface="Roboto Light" panose="02000000000000000000" pitchFamily="2" charset="0"/>
                <a:cs typeface="Roboto Light" panose="02000000000000000000" pitchFamily="2" charset="0"/>
              </a:rPr>
              <a:t>.</a:t>
            </a:r>
            <a:endParaRPr lang="en-US" dirty="0"/>
          </a:p>
        </p:txBody>
      </p:sp>
      <p:sp>
        <p:nvSpPr>
          <p:cNvPr id="42" name="Text Placeholder 24">
            <a:extLst>
              <a:ext uri="{FF2B5EF4-FFF2-40B4-BE49-F238E27FC236}">
                <a16:creationId xmlns:a16="http://schemas.microsoft.com/office/drawing/2014/main" id="{F622F887-348D-3C45-BF93-65C8A01B8E64}"/>
              </a:ext>
            </a:extLst>
          </p:cNvPr>
          <p:cNvSpPr>
            <a:spLocks noGrp="1"/>
          </p:cNvSpPr>
          <p:nvPr>
            <p:ph type="body" sz="quarter" idx="22" hasCustomPrompt="1"/>
          </p:nvPr>
        </p:nvSpPr>
        <p:spPr>
          <a:xfrm>
            <a:off x="5888745" y="5156201"/>
            <a:ext cx="5607458" cy="376238"/>
          </a:xfrm>
          <a:prstGeom prst="rect">
            <a:avLst/>
          </a:prstGeom>
        </p:spPr>
        <p:txBody>
          <a:bodyPr/>
          <a:lstStyle>
            <a:lvl1pPr marL="0" indent="0">
              <a:buNone/>
              <a:defRPr sz="2000">
                <a:solidFill>
                  <a:schemeClr val="tx1"/>
                </a:solidFill>
                <a:latin typeface="+mj-lt"/>
              </a:defRPr>
            </a:lvl1pPr>
          </a:lstStyle>
          <a:p>
            <a:pPr lvl="0"/>
            <a:r>
              <a:rPr lang="en-US" dirty="0"/>
              <a:t>Paragraph</a:t>
            </a:r>
          </a:p>
        </p:txBody>
      </p:sp>
      <p:sp>
        <p:nvSpPr>
          <p:cNvPr id="44" name="Text Placeholder 26">
            <a:extLst>
              <a:ext uri="{FF2B5EF4-FFF2-40B4-BE49-F238E27FC236}">
                <a16:creationId xmlns:a16="http://schemas.microsoft.com/office/drawing/2014/main" id="{B0452B9A-F158-EC4A-A84C-1E6BE591B8C8}"/>
              </a:ext>
            </a:extLst>
          </p:cNvPr>
          <p:cNvSpPr>
            <a:spLocks noGrp="1"/>
          </p:cNvSpPr>
          <p:nvPr>
            <p:ph type="body" sz="quarter" idx="23" hasCustomPrompt="1"/>
          </p:nvPr>
        </p:nvSpPr>
        <p:spPr>
          <a:xfrm>
            <a:off x="5893508" y="5624512"/>
            <a:ext cx="5612693" cy="914400"/>
          </a:xfrm>
          <a:prstGeom prst="rect">
            <a:avLst/>
          </a:prstGeom>
        </p:spPr>
        <p:txBody>
          <a:bodyPr/>
          <a:lstStyle>
            <a:lvl1pPr marL="0" indent="0">
              <a:lnSpc>
                <a:spcPts val="2120"/>
              </a:lnSpc>
              <a:buNone/>
              <a:defRPr sz="1200">
                <a:solidFill>
                  <a:schemeClr val="tx1"/>
                </a:solidFill>
              </a:defRPr>
            </a:lvl1pPr>
          </a:lstStyle>
          <a:p>
            <a:pPr lvl="0"/>
            <a:r>
              <a:rPr lang="en-CA" sz="1600" dirty="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dirty="0" err="1">
                <a:latin typeface="Roboto Light" panose="02000000000000000000" pitchFamily="2" charset="0"/>
                <a:ea typeface="Roboto Light" panose="02000000000000000000" pitchFamily="2" charset="0"/>
                <a:cs typeface="Roboto Light" panose="02000000000000000000" pitchFamily="2" charset="0"/>
              </a:rPr>
              <a:t>amet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adipiscing</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elit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sed</a:t>
            </a:r>
            <a:r>
              <a:rPr lang="en-CA" sz="1600" dirty="0">
                <a:latin typeface="Roboto Light" panose="02000000000000000000" pitchFamily="2" charset="0"/>
                <a:ea typeface="Roboto Light" panose="02000000000000000000" pitchFamily="2" charset="0"/>
                <a:cs typeface="Roboto Light" panose="02000000000000000000" pitchFamily="2" charset="0"/>
              </a:rPr>
              <a:t> do </a:t>
            </a:r>
            <a:r>
              <a:rPr lang="en-CA" sz="1600" dirty="0" err="1">
                <a:latin typeface="Roboto Light" panose="02000000000000000000" pitchFamily="2" charset="0"/>
                <a:ea typeface="Roboto Light" panose="02000000000000000000" pitchFamily="2" charset="0"/>
                <a:cs typeface="Roboto Light" panose="02000000000000000000" pitchFamily="2" charset="0"/>
              </a:rPr>
              <a:t>eiusmod</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tempor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incididunt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ut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labore</a:t>
            </a:r>
            <a:r>
              <a:rPr lang="en-CA" sz="1600" dirty="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dirty="0" err="1">
                <a:latin typeface="Roboto Light" panose="02000000000000000000" pitchFamily="2" charset="0"/>
                <a:ea typeface="Roboto Light" panose="02000000000000000000" pitchFamily="2" charset="0"/>
                <a:cs typeface="Roboto Light" panose="02000000000000000000" pitchFamily="2" charset="0"/>
              </a:rPr>
              <a:t>aliqua</a:t>
            </a:r>
            <a:r>
              <a:rPr lang="en-CA" sz="1600" dirty="0">
                <a:latin typeface="Roboto Light" panose="02000000000000000000" pitchFamily="2" charset="0"/>
                <a:ea typeface="Roboto Light" panose="02000000000000000000" pitchFamily="2" charset="0"/>
                <a:cs typeface="Roboto Light" panose="02000000000000000000" pitchFamily="2" charset="0"/>
              </a:rPr>
              <a:t>.</a:t>
            </a:r>
            <a:endParaRPr lang="en-US" dirty="0"/>
          </a:p>
        </p:txBody>
      </p:sp>
      <p:sp>
        <p:nvSpPr>
          <p:cNvPr id="45" name="TextBox 44">
            <a:extLst>
              <a:ext uri="{FF2B5EF4-FFF2-40B4-BE49-F238E27FC236}">
                <a16:creationId xmlns:a16="http://schemas.microsoft.com/office/drawing/2014/main" id="{373779EC-1B60-4C49-8FC0-357DA6CB1A60}"/>
              </a:ext>
            </a:extLst>
          </p:cNvPr>
          <p:cNvSpPr txBox="1"/>
          <p:nvPr userDrawn="1"/>
        </p:nvSpPr>
        <p:spPr>
          <a:xfrm>
            <a:off x="11693867" y="414826"/>
            <a:ext cx="346249" cy="5385899"/>
          </a:xfrm>
          <a:prstGeom prst="rect">
            <a:avLst/>
          </a:prstGeom>
          <a:noFill/>
        </p:spPr>
        <p:txBody>
          <a:bodyPr vert="vert" wrap="square" rtlCol="0">
            <a:spAutoFit/>
          </a:bodyPr>
          <a:lstStyle/>
          <a:p>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050" b="0" i="0" cap="all" spc="300" dirty="0">
                <a:solidFill>
                  <a:schemeClr val="bg2"/>
                </a:solidFill>
                <a:latin typeface="+mj-lt"/>
                <a:ea typeface="Roboto Condensed Light" panose="02000000000000000000" pitchFamily="2" charset="0"/>
                <a:cs typeface="Roboto Condensed Light" panose="02000000000000000000" pitchFamily="2" charset="0"/>
              </a:rPr>
              <a:t>Telfer</a:t>
            </a:r>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spTree>
    <p:extLst>
      <p:ext uri="{BB962C8B-B14F-4D97-AF65-F5344CB8AC3E}">
        <p14:creationId xmlns:p14="http://schemas.microsoft.com/office/powerpoint/2010/main" val="2393597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4 (Healthi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195263-5946-ED4E-8531-45B70C16145D}"/>
              </a:ext>
            </a:extLst>
          </p:cNvPr>
          <p:cNvSpPr/>
          <p:nvPr/>
        </p:nvSpPr>
        <p:spPr>
          <a:xfrm>
            <a:off x="10644188" y="1"/>
            <a:ext cx="1547812" cy="6858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5D68BBC-5E2F-2848-946B-97769E06CD43}"/>
              </a:ext>
            </a:extLst>
          </p:cNvPr>
          <p:cNvSpPr>
            <a:spLocks noGrp="1"/>
          </p:cNvSpPr>
          <p:nvPr>
            <p:ph type="sldNum" sz="quarter" idx="12"/>
          </p:nvPr>
        </p:nvSpPr>
        <p:spPr/>
        <p:txBody>
          <a:bodyPr/>
          <a:lstStyle>
            <a:lvl1pPr>
              <a:defRPr>
                <a:solidFill>
                  <a:schemeClr val="bg1">
                    <a:lumMod val="95000"/>
                  </a:schemeClr>
                </a:solidFill>
              </a:defRPr>
            </a:lvl1pPr>
          </a:lstStyle>
          <a:p>
            <a:fld id="{887A9567-B06F-C940-B410-F4F3929FAE7F}" type="slidenum">
              <a:rPr lang="en-US" smtClean="0"/>
              <a:pPr/>
              <a:t>‹#›</a:t>
            </a:fld>
            <a:endParaRPr lang="en-US" dirty="0"/>
          </a:p>
        </p:txBody>
      </p:sp>
      <p:sp>
        <p:nvSpPr>
          <p:cNvPr id="15" name="TextBox 14">
            <a:extLst>
              <a:ext uri="{FF2B5EF4-FFF2-40B4-BE49-F238E27FC236}">
                <a16:creationId xmlns:a16="http://schemas.microsoft.com/office/drawing/2014/main" id="{14476BA3-1387-D247-AFD1-452941AD954A}"/>
              </a:ext>
            </a:extLst>
          </p:cNvPr>
          <p:cNvSpPr txBox="1"/>
          <p:nvPr userDrawn="1"/>
        </p:nvSpPr>
        <p:spPr>
          <a:xfrm>
            <a:off x="11693867" y="414826"/>
            <a:ext cx="346249" cy="5385899"/>
          </a:xfrm>
          <a:prstGeom prst="rect">
            <a:avLst/>
          </a:prstGeom>
          <a:noFill/>
        </p:spPr>
        <p:txBody>
          <a:bodyPr vert="vert" wrap="square" rtlCol="0">
            <a:spAutoFit/>
          </a:bodyPr>
          <a:lstStyle/>
          <a:p>
            <a:r>
              <a:rPr lang="en-US" sz="1050" b="0" i="0" cap="all" spc="300" dirty="0">
                <a:solidFill>
                  <a:schemeClr val="bg1">
                    <a:lumMod val="9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050" b="0" i="0" cap="all" spc="300" dirty="0">
                <a:solidFill>
                  <a:schemeClr val="bg1">
                    <a:lumMod val="95000"/>
                  </a:schemeClr>
                </a:solidFill>
                <a:latin typeface="+mj-lt"/>
                <a:ea typeface="Roboto Condensed Light" panose="02000000000000000000" pitchFamily="2" charset="0"/>
                <a:cs typeface="Roboto Condensed Light" panose="02000000000000000000" pitchFamily="2" charset="0"/>
              </a:rPr>
              <a:t>Telfer</a:t>
            </a:r>
            <a:r>
              <a:rPr lang="en-US" sz="1050" b="0" i="0" cap="all" spc="300" dirty="0">
                <a:solidFill>
                  <a:schemeClr val="bg1">
                    <a:lumMod val="9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sp>
        <p:nvSpPr>
          <p:cNvPr id="16" name="Text Placeholder 2">
            <a:extLst>
              <a:ext uri="{FF2B5EF4-FFF2-40B4-BE49-F238E27FC236}">
                <a16:creationId xmlns:a16="http://schemas.microsoft.com/office/drawing/2014/main" id="{67439CD8-EF21-224F-A4CB-8126482158ED}"/>
              </a:ext>
            </a:extLst>
          </p:cNvPr>
          <p:cNvSpPr>
            <a:spLocks noGrp="1"/>
          </p:cNvSpPr>
          <p:nvPr>
            <p:ph type="body" sz="quarter" idx="14" hasCustomPrompt="1"/>
          </p:nvPr>
        </p:nvSpPr>
        <p:spPr>
          <a:xfrm>
            <a:off x="1043438" y="1187954"/>
            <a:ext cx="3498668" cy="606091"/>
          </a:xfrm>
          <a:prstGeom prst="rect">
            <a:avLst/>
          </a:prstGeom>
        </p:spPr>
        <p:txBody>
          <a:bodyPr/>
          <a:lstStyle>
            <a:lvl1pPr marL="0" indent="0">
              <a:buNone/>
              <a:defRPr sz="2800">
                <a:latin typeface="+mj-lt"/>
              </a:defRPr>
            </a:lvl1pPr>
          </a:lstStyle>
          <a:p>
            <a:pPr lvl="0"/>
            <a:r>
              <a:rPr lang="en-US" dirty="0"/>
              <a:t>Lorem ipsum</a:t>
            </a:r>
          </a:p>
          <a:p>
            <a:pPr lvl="0"/>
            <a:endParaRPr lang="en-US" dirty="0"/>
          </a:p>
          <a:p>
            <a:pPr lvl="0"/>
            <a:endParaRPr lang="en-US" dirty="0"/>
          </a:p>
        </p:txBody>
      </p:sp>
      <p:sp>
        <p:nvSpPr>
          <p:cNvPr id="17" name="Text Placeholder 4">
            <a:extLst>
              <a:ext uri="{FF2B5EF4-FFF2-40B4-BE49-F238E27FC236}">
                <a16:creationId xmlns:a16="http://schemas.microsoft.com/office/drawing/2014/main" id="{C4D28252-5E35-F046-BDCC-CC0734B9231A}"/>
              </a:ext>
            </a:extLst>
          </p:cNvPr>
          <p:cNvSpPr>
            <a:spLocks noGrp="1"/>
          </p:cNvSpPr>
          <p:nvPr>
            <p:ph type="body" sz="quarter" idx="15" hasCustomPrompt="1"/>
          </p:nvPr>
        </p:nvSpPr>
        <p:spPr>
          <a:xfrm>
            <a:off x="1043439" y="1794045"/>
            <a:ext cx="7667424" cy="4197180"/>
          </a:xfrm>
          <a:prstGeom prst="rect">
            <a:avLst/>
          </a:prstGeom>
        </p:spPr>
        <p:txBody>
          <a:bodyPr/>
          <a:lstStyle>
            <a:lvl1pPr marL="0" indent="0">
              <a:lnSpc>
                <a:spcPts val="2220"/>
              </a:lnSpc>
              <a:buNone/>
              <a:defRPr sz="16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lvl="0"/>
            <a:endParaRPr lang="en-US" dirty="0"/>
          </a:p>
          <a:p>
            <a:pPr lvl="0"/>
            <a:endParaRPr lang="en-US" dirty="0"/>
          </a:p>
        </p:txBody>
      </p:sp>
    </p:spTree>
    <p:extLst>
      <p:ext uri="{BB962C8B-B14F-4D97-AF65-F5344CB8AC3E}">
        <p14:creationId xmlns:p14="http://schemas.microsoft.com/office/powerpoint/2010/main" val="4299158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akeholder (Healthi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726052-FC61-C141-B305-324A8FCDE813}"/>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7" name="Rectangle 6">
            <a:extLst>
              <a:ext uri="{FF2B5EF4-FFF2-40B4-BE49-F238E27FC236}">
                <a16:creationId xmlns:a16="http://schemas.microsoft.com/office/drawing/2014/main" id="{85B49FA8-FC51-384C-A473-19AD2ED9C9AC}"/>
              </a:ext>
            </a:extLst>
          </p:cNvPr>
          <p:cNvSpPr/>
          <p:nvPr/>
        </p:nvSpPr>
        <p:spPr>
          <a:xfrm>
            <a:off x="0" y="885825"/>
            <a:ext cx="5629275" cy="5972175"/>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A758AA8E-5563-7E48-A6F3-0477F04BBD5B}"/>
              </a:ext>
            </a:extLst>
          </p:cNvPr>
          <p:cNvCxnSpPr/>
          <p:nvPr/>
        </p:nvCxnSpPr>
        <p:spPr>
          <a:xfrm>
            <a:off x="881063" y="5800725"/>
            <a:ext cx="0" cy="1285875"/>
          </a:xfrm>
          <a:prstGeom prst="line">
            <a:avLst/>
          </a:prstGeom>
          <a:ln>
            <a:solidFill>
              <a:schemeClr val="bg1"/>
            </a:solidFill>
          </a:ln>
        </p:spPr>
        <p:style>
          <a:lnRef idx="1">
            <a:schemeClr val="accent2"/>
          </a:lnRef>
          <a:fillRef idx="0">
            <a:schemeClr val="accent2"/>
          </a:fillRef>
          <a:effectRef idx="0">
            <a:schemeClr val="accent2"/>
          </a:effectRef>
          <a:fontRef idx="minor">
            <a:schemeClr val="tx1"/>
          </a:fontRef>
        </p:style>
      </p:cxnSp>
      <p:sp>
        <p:nvSpPr>
          <p:cNvPr id="25" name="Picture Placeholder 2">
            <a:extLst>
              <a:ext uri="{FF2B5EF4-FFF2-40B4-BE49-F238E27FC236}">
                <a16:creationId xmlns:a16="http://schemas.microsoft.com/office/drawing/2014/main" id="{ACE8BAE1-A900-8845-81FD-7D84FE57E4CC}"/>
              </a:ext>
            </a:extLst>
          </p:cNvPr>
          <p:cNvSpPr>
            <a:spLocks noGrp="1"/>
          </p:cNvSpPr>
          <p:nvPr>
            <p:ph type="pic" sz="quarter" idx="13"/>
          </p:nvPr>
        </p:nvSpPr>
        <p:spPr>
          <a:xfrm>
            <a:off x="1518969" y="1730247"/>
            <a:ext cx="2591335" cy="2549525"/>
          </a:xfrm>
          <a:prstGeom prst="rect">
            <a:avLst/>
          </a:prstGeom>
          <a:pattFill prst="lgCheck">
            <a:fgClr>
              <a:schemeClr val="tx2">
                <a:lumMod val="20000"/>
                <a:lumOff val="80000"/>
              </a:schemeClr>
            </a:fgClr>
            <a:bgClr>
              <a:schemeClr val="bg1"/>
            </a:bgClr>
          </a:pattFill>
        </p:spPr>
        <p:txBody>
          <a:bodyPr/>
          <a:lstStyle>
            <a:lvl1pPr marL="0" indent="0" algn="ctr">
              <a:buNone/>
              <a:defRPr sz="1800"/>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ABDD3402-D870-6A41-AC7E-2F27DBD3C5DF}"/>
              </a:ext>
            </a:extLst>
          </p:cNvPr>
          <p:cNvSpPr>
            <a:spLocks noGrp="1"/>
          </p:cNvSpPr>
          <p:nvPr>
            <p:ph type="body" sz="quarter" idx="14"/>
          </p:nvPr>
        </p:nvSpPr>
        <p:spPr>
          <a:xfrm>
            <a:off x="1519238" y="4538663"/>
            <a:ext cx="3630278" cy="401637"/>
          </a:xfrm>
          <a:prstGeom prst="rect">
            <a:avLst/>
          </a:prstGeom>
        </p:spPr>
        <p:txBody>
          <a:bodyPr/>
          <a:lstStyle>
            <a:lvl1pPr marL="0" indent="0">
              <a:buNone/>
              <a:defRPr sz="1800" cap="all" baseline="0">
                <a:solidFill>
                  <a:schemeClr val="bg1"/>
                </a:solidFill>
                <a:latin typeface="+mj-lt"/>
              </a:defRPr>
            </a:lvl1pPr>
          </a:lstStyle>
          <a:p>
            <a:pPr lvl="0"/>
            <a:r>
              <a:rPr lang="en-US"/>
              <a:t>Click to edit Master text styles</a:t>
            </a:r>
          </a:p>
        </p:txBody>
      </p:sp>
      <p:sp>
        <p:nvSpPr>
          <p:cNvPr id="5" name="Text Placeholder 4">
            <a:extLst>
              <a:ext uri="{FF2B5EF4-FFF2-40B4-BE49-F238E27FC236}">
                <a16:creationId xmlns:a16="http://schemas.microsoft.com/office/drawing/2014/main" id="{F6064F7B-EF64-7B48-BAAD-EF281C7D5A65}"/>
              </a:ext>
            </a:extLst>
          </p:cNvPr>
          <p:cNvSpPr>
            <a:spLocks noGrp="1"/>
          </p:cNvSpPr>
          <p:nvPr>
            <p:ph type="body" sz="quarter" idx="15"/>
          </p:nvPr>
        </p:nvSpPr>
        <p:spPr>
          <a:xfrm>
            <a:off x="1519238" y="4940300"/>
            <a:ext cx="3630612" cy="1008063"/>
          </a:xfrm>
          <a:prstGeom prst="rect">
            <a:avLst/>
          </a:prstGeom>
        </p:spPr>
        <p:txBody>
          <a:bodyPr/>
          <a:lstStyle>
            <a:lvl1pPr marL="0" indent="0">
              <a:buNone/>
              <a:defRPr sz="1400">
                <a:solidFill>
                  <a:schemeClr val="bg1"/>
                </a:solidFill>
              </a:defRPr>
            </a:lvl1pPr>
          </a:lstStyle>
          <a:p>
            <a:pPr lvl="0"/>
            <a:r>
              <a:rPr lang="en-US"/>
              <a:t>Click to edit Master text styles</a:t>
            </a:r>
          </a:p>
        </p:txBody>
      </p:sp>
      <p:sp>
        <p:nvSpPr>
          <p:cNvPr id="9" name="Text Placeholder 8">
            <a:extLst>
              <a:ext uri="{FF2B5EF4-FFF2-40B4-BE49-F238E27FC236}">
                <a16:creationId xmlns:a16="http://schemas.microsoft.com/office/drawing/2014/main" id="{4C2CCA2F-6F86-0D47-A016-31F722A821A2}"/>
              </a:ext>
            </a:extLst>
          </p:cNvPr>
          <p:cNvSpPr>
            <a:spLocks noGrp="1"/>
          </p:cNvSpPr>
          <p:nvPr>
            <p:ph type="body" sz="quarter" idx="16" hasCustomPrompt="1"/>
          </p:nvPr>
        </p:nvSpPr>
        <p:spPr>
          <a:xfrm>
            <a:off x="6159500" y="1627188"/>
            <a:ext cx="5194300" cy="490537"/>
          </a:xfrm>
          <a:prstGeom prst="rect">
            <a:avLst/>
          </a:prstGeom>
        </p:spPr>
        <p:txBody>
          <a:bodyPr/>
          <a:lstStyle>
            <a:lvl1pPr marL="0" indent="0">
              <a:buNone/>
              <a:defRPr sz="1800">
                <a:latin typeface="+mj-lt"/>
              </a:defRPr>
            </a:lvl1pPr>
          </a:lstStyle>
          <a:p>
            <a:pPr lvl="0"/>
            <a:r>
              <a:rPr lang="en-US" dirty="0">
                <a:latin typeface="+mj-lt"/>
              </a:rPr>
              <a:t>Subtitle</a:t>
            </a:r>
            <a:endParaRPr lang="en-US" dirty="0"/>
          </a:p>
        </p:txBody>
      </p:sp>
      <p:sp>
        <p:nvSpPr>
          <p:cNvPr id="27" name="Text Placeholder 26">
            <a:extLst>
              <a:ext uri="{FF2B5EF4-FFF2-40B4-BE49-F238E27FC236}">
                <a16:creationId xmlns:a16="http://schemas.microsoft.com/office/drawing/2014/main" id="{D4927F96-71D6-214E-9AE3-57E6BD8CA824}"/>
              </a:ext>
            </a:extLst>
          </p:cNvPr>
          <p:cNvSpPr>
            <a:spLocks noGrp="1"/>
          </p:cNvSpPr>
          <p:nvPr>
            <p:ph type="body" sz="quarter" idx="17" hasCustomPrompt="1"/>
          </p:nvPr>
        </p:nvSpPr>
        <p:spPr>
          <a:xfrm>
            <a:off x="6159500" y="2252663"/>
            <a:ext cx="5194300" cy="3984625"/>
          </a:xfrm>
          <a:prstGeom prst="rect">
            <a:avLst/>
          </a:prstGeom>
        </p:spPr>
        <p:txBody>
          <a:bodyPr/>
          <a:lstStyle>
            <a:lvl1pPr marL="0" indent="0">
              <a:lnSpc>
                <a:spcPts val="2220"/>
              </a:lnSpc>
              <a:buNone/>
              <a:defRPr sz="16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0"/>
            <a:endParaRPr lang="en-US" dirty="0"/>
          </a:p>
          <a:p>
            <a:pPr lvl="0"/>
            <a:endParaRPr lang="en-US" dirty="0"/>
          </a:p>
        </p:txBody>
      </p:sp>
      <p:sp>
        <p:nvSpPr>
          <p:cNvPr id="28" name="TextBox 27">
            <a:extLst>
              <a:ext uri="{FF2B5EF4-FFF2-40B4-BE49-F238E27FC236}">
                <a16:creationId xmlns:a16="http://schemas.microsoft.com/office/drawing/2014/main" id="{6B8CE525-8953-6E4A-A38D-4B21B02FA9A9}"/>
              </a:ext>
            </a:extLst>
          </p:cNvPr>
          <p:cNvSpPr txBox="1"/>
          <p:nvPr userDrawn="1"/>
        </p:nvSpPr>
        <p:spPr>
          <a:xfrm>
            <a:off x="11693867" y="414826"/>
            <a:ext cx="346249" cy="5385899"/>
          </a:xfrm>
          <a:prstGeom prst="rect">
            <a:avLst/>
          </a:prstGeom>
          <a:noFill/>
        </p:spPr>
        <p:txBody>
          <a:bodyPr vert="vert" wrap="square" rtlCol="0">
            <a:spAutoFit/>
          </a:bodyPr>
          <a:lstStyle/>
          <a:p>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050" b="0" i="0" cap="all" spc="300" dirty="0">
                <a:solidFill>
                  <a:schemeClr val="bg2"/>
                </a:solidFill>
                <a:latin typeface="+mj-lt"/>
                <a:ea typeface="Roboto Condensed Light" panose="02000000000000000000" pitchFamily="2" charset="0"/>
                <a:cs typeface="Roboto Condensed Light" panose="02000000000000000000" pitchFamily="2" charset="0"/>
              </a:rPr>
              <a:t>Telfer</a:t>
            </a:r>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spTree>
    <p:extLst>
      <p:ext uri="{BB962C8B-B14F-4D97-AF65-F5344CB8AC3E}">
        <p14:creationId xmlns:p14="http://schemas.microsoft.com/office/powerpoint/2010/main" val="42825631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1 (Happi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726052-FC61-C141-B305-324A8FCDE813}"/>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7" name="Rectangle 6">
            <a:extLst>
              <a:ext uri="{FF2B5EF4-FFF2-40B4-BE49-F238E27FC236}">
                <a16:creationId xmlns:a16="http://schemas.microsoft.com/office/drawing/2014/main" id="{85B49FA8-FC51-384C-A473-19AD2ED9C9AC}"/>
              </a:ext>
            </a:extLst>
          </p:cNvPr>
          <p:cNvSpPr/>
          <p:nvPr userDrawn="1"/>
        </p:nvSpPr>
        <p:spPr>
          <a:xfrm>
            <a:off x="0" y="885825"/>
            <a:ext cx="5629275" cy="59721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5AB1AF9-B4EB-0641-AD08-72595868AC40}"/>
              </a:ext>
            </a:extLst>
          </p:cNvPr>
          <p:cNvSpPr txBox="1"/>
          <p:nvPr/>
        </p:nvSpPr>
        <p:spPr>
          <a:xfrm>
            <a:off x="11693867" y="414826"/>
            <a:ext cx="346249" cy="5385899"/>
          </a:xfrm>
          <a:prstGeom prst="rect">
            <a:avLst/>
          </a:prstGeom>
          <a:noFill/>
        </p:spPr>
        <p:txBody>
          <a:bodyPr vert="vert" wrap="square" rtlCol="0">
            <a:spAutoFit/>
          </a:bodyPr>
          <a:lstStyle/>
          <a:p>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050" b="0" i="0" cap="all" spc="300" dirty="0">
                <a:solidFill>
                  <a:schemeClr val="bg2"/>
                </a:solidFill>
                <a:latin typeface="+mj-lt"/>
                <a:ea typeface="Roboto Condensed Light" panose="02000000000000000000" pitchFamily="2" charset="0"/>
                <a:cs typeface="Roboto Condensed Light" panose="02000000000000000000" pitchFamily="2" charset="0"/>
              </a:rPr>
              <a:t>Telfer</a:t>
            </a:r>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cxnSp>
        <p:nvCxnSpPr>
          <p:cNvPr id="12" name="Straight Connector 11">
            <a:extLst>
              <a:ext uri="{FF2B5EF4-FFF2-40B4-BE49-F238E27FC236}">
                <a16:creationId xmlns:a16="http://schemas.microsoft.com/office/drawing/2014/main" id="{A758AA8E-5563-7E48-A6F3-0477F04BBD5B}"/>
              </a:ext>
            </a:extLst>
          </p:cNvPr>
          <p:cNvCxnSpPr/>
          <p:nvPr/>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FE186003-CB50-FC47-A4AC-7E2227B76A1E}"/>
              </a:ext>
            </a:extLst>
          </p:cNvPr>
          <p:cNvCxnSpPr/>
          <p:nvPr userDrawn="1"/>
        </p:nvCxnSpPr>
        <p:spPr>
          <a:xfrm>
            <a:off x="881063" y="5800725"/>
            <a:ext cx="0" cy="1285875"/>
          </a:xfrm>
          <a:prstGeom prst="line">
            <a:avLst/>
          </a:prstGeom>
          <a:ln>
            <a:solidFill>
              <a:schemeClr val="bg1"/>
            </a:solidFill>
          </a:ln>
        </p:spPr>
        <p:style>
          <a:lnRef idx="1">
            <a:schemeClr val="accent2"/>
          </a:lnRef>
          <a:fillRef idx="0">
            <a:schemeClr val="accent2"/>
          </a:fillRef>
          <a:effectRef idx="0">
            <a:schemeClr val="accent2"/>
          </a:effectRef>
          <a:fontRef idx="minor">
            <a:schemeClr val="tx1"/>
          </a:fontRef>
        </p:style>
      </p:cxnSp>
      <p:sp>
        <p:nvSpPr>
          <p:cNvPr id="19" name="Text Placeholder 24">
            <a:extLst>
              <a:ext uri="{FF2B5EF4-FFF2-40B4-BE49-F238E27FC236}">
                <a16:creationId xmlns:a16="http://schemas.microsoft.com/office/drawing/2014/main" id="{5BA42A75-7AF2-4742-ABD8-3BDF99033296}"/>
              </a:ext>
            </a:extLst>
          </p:cNvPr>
          <p:cNvSpPr>
            <a:spLocks noGrp="1"/>
          </p:cNvSpPr>
          <p:nvPr>
            <p:ph type="body" sz="quarter" idx="14" hasCustomPrompt="1"/>
          </p:nvPr>
        </p:nvSpPr>
        <p:spPr>
          <a:xfrm>
            <a:off x="1342767" y="1512334"/>
            <a:ext cx="3991233" cy="1798537"/>
          </a:xfrm>
          <a:prstGeom prst="rect">
            <a:avLst/>
          </a:prstGeom>
        </p:spPr>
        <p:txBody>
          <a:bodyPr/>
          <a:lstStyle>
            <a:lvl1pPr marL="0" indent="0">
              <a:buNone/>
              <a:defRPr sz="6000">
                <a:solidFill>
                  <a:schemeClr val="bg1"/>
                </a:solidFill>
                <a:latin typeface="+mj-lt"/>
              </a:defRPr>
            </a:lvl1pPr>
          </a:lstStyle>
          <a:p>
            <a:pPr lvl="0"/>
            <a:r>
              <a:rPr lang="en-US" dirty="0"/>
              <a:t>Section Title</a:t>
            </a:r>
          </a:p>
        </p:txBody>
      </p:sp>
      <p:sp>
        <p:nvSpPr>
          <p:cNvPr id="20" name="Text Placeholder 26">
            <a:extLst>
              <a:ext uri="{FF2B5EF4-FFF2-40B4-BE49-F238E27FC236}">
                <a16:creationId xmlns:a16="http://schemas.microsoft.com/office/drawing/2014/main" id="{8E02D122-E4C0-2B4D-8F1B-A3ED25198A25}"/>
              </a:ext>
            </a:extLst>
          </p:cNvPr>
          <p:cNvSpPr>
            <a:spLocks noGrp="1"/>
          </p:cNvSpPr>
          <p:nvPr>
            <p:ph type="body" sz="quarter" idx="15" hasCustomPrompt="1"/>
          </p:nvPr>
        </p:nvSpPr>
        <p:spPr>
          <a:xfrm>
            <a:off x="1338005" y="3471862"/>
            <a:ext cx="3995995" cy="914400"/>
          </a:xfrm>
          <a:prstGeom prst="rect">
            <a:avLst/>
          </a:prstGeom>
        </p:spPr>
        <p:txBody>
          <a:bodyPr/>
          <a:lstStyle>
            <a:lvl1pPr marL="0" indent="0">
              <a:buNone/>
              <a:defRPr sz="2000">
                <a:solidFill>
                  <a:schemeClr val="bg1"/>
                </a:solidFill>
              </a:defRPr>
            </a:lvl1pPr>
          </a:lstStyle>
          <a:p>
            <a:pPr lvl="0"/>
            <a:r>
              <a:rPr lang="en-US" dirty="0"/>
              <a:t>Subtitle</a:t>
            </a:r>
          </a:p>
        </p:txBody>
      </p:sp>
      <p:sp>
        <p:nvSpPr>
          <p:cNvPr id="5" name="Text Placeholder 4">
            <a:extLst>
              <a:ext uri="{FF2B5EF4-FFF2-40B4-BE49-F238E27FC236}">
                <a16:creationId xmlns:a16="http://schemas.microsoft.com/office/drawing/2014/main" id="{00D27FCF-A5B3-AC40-95D5-4D00046A9389}"/>
              </a:ext>
            </a:extLst>
          </p:cNvPr>
          <p:cNvSpPr>
            <a:spLocks noGrp="1"/>
          </p:cNvSpPr>
          <p:nvPr>
            <p:ph type="body" sz="quarter" idx="16" hasCustomPrompt="1"/>
          </p:nvPr>
        </p:nvSpPr>
        <p:spPr>
          <a:xfrm>
            <a:off x="6130925" y="2579688"/>
            <a:ext cx="5222875" cy="3629025"/>
          </a:xfrm>
          <a:prstGeom prst="rect">
            <a:avLst/>
          </a:prstGeom>
        </p:spPr>
        <p:txBody>
          <a:bodyPr/>
          <a:lstStyle>
            <a:lvl1pPr marL="0" indent="0">
              <a:lnSpc>
                <a:spcPts val="2220"/>
              </a:lnSpc>
              <a:buNone/>
              <a:defRPr sz="1600"/>
            </a:lvl1pPr>
            <a:lvl5pPr marL="1828800" indent="0">
              <a:buNone/>
              <a:defRPr sz="11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a:t>
            </a:r>
          </a:p>
          <a:p>
            <a:pPr lvl="4"/>
            <a:endParaRPr lang="en-US" dirty="0"/>
          </a:p>
        </p:txBody>
      </p:sp>
    </p:spTree>
    <p:extLst>
      <p:ext uri="{BB962C8B-B14F-4D97-AF65-F5344CB8AC3E}">
        <p14:creationId xmlns:p14="http://schemas.microsoft.com/office/powerpoint/2010/main" val="26566966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2 (Happier)">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47699C9-36B7-2A40-8384-8E89BA6902D7}"/>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8" name="Rectangle 7">
            <a:extLst>
              <a:ext uri="{FF2B5EF4-FFF2-40B4-BE49-F238E27FC236}">
                <a16:creationId xmlns:a16="http://schemas.microsoft.com/office/drawing/2014/main" id="{A62165CA-B53B-3E4B-A53F-96AA7617807D}"/>
              </a:ext>
            </a:extLst>
          </p:cNvPr>
          <p:cNvSpPr/>
          <p:nvPr/>
        </p:nvSpPr>
        <p:spPr>
          <a:xfrm>
            <a:off x="0" y="1"/>
            <a:ext cx="5629275"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2"/>
              </a:solidFill>
            </a:endParaRPr>
          </a:p>
        </p:txBody>
      </p:sp>
      <p:cxnSp>
        <p:nvCxnSpPr>
          <p:cNvPr id="17" name="Straight Connector 16">
            <a:extLst>
              <a:ext uri="{FF2B5EF4-FFF2-40B4-BE49-F238E27FC236}">
                <a16:creationId xmlns:a16="http://schemas.microsoft.com/office/drawing/2014/main" id="{7C327553-39D9-A948-83EA-774396E07934}"/>
              </a:ext>
            </a:extLst>
          </p:cNvPr>
          <p:cNvCxnSpPr/>
          <p:nvPr/>
        </p:nvCxnSpPr>
        <p:spPr>
          <a:xfrm>
            <a:off x="881063" y="5800725"/>
            <a:ext cx="0" cy="1285875"/>
          </a:xfrm>
          <a:prstGeom prst="line">
            <a:avLst/>
          </a:prstGeom>
          <a:ln>
            <a:solidFill>
              <a:schemeClr val="bg1"/>
            </a:solidFill>
          </a:ln>
        </p:spPr>
        <p:style>
          <a:lnRef idx="1">
            <a:schemeClr val="accent2"/>
          </a:lnRef>
          <a:fillRef idx="0">
            <a:schemeClr val="accent2"/>
          </a:fillRef>
          <a:effectRef idx="0">
            <a:schemeClr val="accent2"/>
          </a:effectRef>
          <a:fontRef idx="minor">
            <a:schemeClr val="tx1"/>
          </a:fontRef>
        </p:style>
      </p:cxnSp>
      <p:sp>
        <p:nvSpPr>
          <p:cNvPr id="32" name="Text Placeholder 24">
            <a:extLst>
              <a:ext uri="{FF2B5EF4-FFF2-40B4-BE49-F238E27FC236}">
                <a16:creationId xmlns:a16="http://schemas.microsoft.com/office/drawing/2014/main" id="{AB8C2A6D-1C05-D34C-8F5E-E7D5438ABC1F}"/>
              </a:ext>
            </a:extLst>
          </p:cNvPr>
          <p:cNvSpPr>
            <a:spLocks noGrp="1"/>
          </p:cNvSpPr>
          <p:nvPr>
            <p:ph type="body" sz="quarter" idx="16" hasCustomPrompt="1"/>
          </p:nvPr>
        </p:nvSpPr>
        <p:spPr>
          <a:xfrm>
            <a:off x="5863818" y="2002204"/>
            <a:ext cx="5637620" cy="343780"/>
          </a:xfrm>
          <a:prstGeom prst="rect">
            <a:avLst/>
          </a:prstGeom>
        </p:spPr>
        <p:txBody>
          <a:bodyPr/>
          <a:lstStyle>
            <a:lvl1pPr marL="0" indent="0">
              <a:buNone/>
              <a:defRPr sz="2000">
                <a:solidFill>
                  <a:schemeClr val="tx1"/>
                </a:solidFill>
                <a:latin typeface="+mj-lt"/>
              </a:defRPr>
            </a:lvl1pPr>
          </a:lstStyle>
          <a:p>
            <a:pPr lvl="0"/>
            <a:r>
              <a:rPr lang="en-US" dirty="0"/>
              <a:t>Paragraph</a:t>
            </a:r>
          </a:p>
        </p:txBody>
      </p:sp>
      <p:sp>
        <p:nvSpPr>
          <p:cNvPr id="33" name="Text Placeholder 24">
            <a:extLst>
              <a:ext uri="{FF2B5EF4-FFF2-40B4-BE49-F238E27FC236}">
                <a16:creationId xmlns:a16="http://schemas.microsoft.com/office/drawing/2014/main" id="{4FA8E47D-F781-F741-A501-BF610A3BA234}"/>
              </a:ext>
            </a:extLst>
          </p:cNvPr>
          <p:cNvSpPr>
            <a:spLocks noGrp="1"/>
          </p:cNvSpPr>
          <p:nvPr>
            <p:ph type="body" sz="quarter" idx="14" hasCustomPrompt="1"/>
          </p:nvPr>
        </p:nvSpPr>
        <p:spPr>
          <a:xfrm>
            <a:off x="1237069" y="1116531"/>
            <a:ext cx="3991233" cy="1737140"/>
          </a:xfrm>
          <a:prstGeom prst="rect">
            <a:avLst/>
          </a:prstGeom>
        </p:spPr>
        <p:txBody>
          <a:bodyPr/>
          <a:lstStyle>
            <a:lvl1pPr marL="0" indent="0">
              <a:buNone/>
              <a:defRPr sz="6000">
                <a:solidFill>
                  <a:schemeClr val="bg1"/>
                </a:solidFill>
                <a:latin typeface="+mj-lt"/>
              </a:defRPr>
            </a:lvl1pPr>
          </a:lstStyle>
          <a:p>
            <a:pPr lvl="0"/>
            <a:r>
              <a:rPr lang="en-US" dirty="0"/>
              <a:t>Section Title</a:t>
            </a:r>
          </a:p>
        </p:txBody>
      </p:sp>
      <p:sp>
        <p:nvSpPr>
          <p:cNvPr id="34" name="Text Placeholder 26">
            <a:extLst>
              <a:ext uri="{FF2B5EF4-FFF2-40B4-BE49-F238E27FC236}">
                <a16:creationId xmlns:a16="http://schemas.microsoft.com/office/drawing/2014/main" id="{9B32D4C7-063C-A54A-BFE0-2608E7610E90}"/>
              </a:ext>
            </a:extLst>
          </p:cNvPr>
          <p:cNvSpPr>
            <a:spLocks noGrp="1"/>
          </p:cNvSpPr>
          <p:nvPr>
            <p:ph type="body" sz="quarter" idx="15" hasCustomPrompt="1"/>
          </p:nvPr>
        </p:nvSpPr>
        <p:spPr>
          <a:xfrm>
            <a:off x="1232307" y="3014662"/>
            <a:ext cx="3995995" cy="914400"/>
          </a:xfrm>
          <a:prstGeom prst="rect">
            <a:avLst/>
          </a:prstGeom>
        </p:spPr>
        <p:txBody>
          <a:bodyPr/>
          <a:lstStyle>
            <a:lvl1pPr marL="0" indent="0">
              <a:buNone/>
              <a:defRPr sz="2000">
                <a:solidFill>
                  <a:schemeClr val="bg1"/>
                </a:solidFill>
              </a:defRPr>
            </a:lvl1pPr>
          </a:lstStyle>
          <a:p>
            <a:pPr lvl="0"/>
            <a:r>
              <a:rPr lang="en-US" dirty="0"/>
              <a:t>Subtitle</a:t>
            </a:r>
          </a:p>
        </p:txBody>
      </p:sp>
      <p:sp>
        <p:nvSpPr>
          <p:cNvPr id="35" name="Text Placeholder 26">
            <a:extLst>
              <a:ext uri="{FF2B5EF4-FFF2-40B4-BE49-F238E27FC236}">
                <a16:creationId xmlns:a16="http://schemas.microsoft.com/office/drawing/2014/main" id="{194F984A-A071-B34F-9AD2-1A5251D5DF13}"/>
              </a:ext>
            </a:extLst>
          </p:cNvPr>
          <p:cNvSpPr>
            <a:spLocks noGrp="1"/>
          </p:cNvSpPr>
          <p:nvPr>
            <p:ph type="body" sz="quarter" idx="17" hasCustomPrompt="1"/>
          </p:nvPr>
        </p:nvSpPr>
        <p:spPr>
          <a:xfrm>
            <a:off x="5863818" y="2444988"/>
            <a:ext cx="5642883" cy="914400"/>
          </a:xfrm>
          <a:prstGeom prst="rect">
            <a:avLst/>
          </a:prstGeom>
        </p:spPr>
        <p:txBody>
          <a:bodyPr/>
          <a:lstStyle>
            <a:lvl1pPr marL="0" indent="0">
              <a:lnSpc>
                <a:spcPts val="2120"/>
              </a:lnSpc>
              <a:buNone/>
              <a:defRPr sz="1200">
                <a:solidFill>
                  <a:schemeClr val="tx1"/>
                </a:solidFill>
              </a:defRPr>
            </a:lvl1pPr>
          </a:lstStyle>
          <a:p>
            <a:pPr lvl="0"/>
            <a:r>
              <a:rPr lang="en-CA" sz="1600" dirty="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dirty="0" err="1">
                <a:latin typeface="Roboto Light" panose="02000000000000000000" pitchFamily="2" charset="0"/>
                <a:ea typeface="Roboto Light" panose="02000000000000000000" pitchFamily="2" charset="0"/>
                <a:cs typeface="Roboto Light" panose="02000000000000000000" pitchFamily="2" charset="0"/>
              </a:rPr>
              <a:t>amet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adipiscing</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elit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sed</a:t>
            </a:r>
            <a:r>
              <a:rPr lang="en-CA" sz="1600" dirty="0">
                <a:latin typeface="Roboto Light" panose="02000000000000000000" pitchFamily="2" charset="0"/>
                <a:ea typeface="Roboto Light" panose="02000000000000000000" pitchFamily="2" charset="0"/>
                <a:cs typeface="Roboto Light" panose="02000000000000000000" pitchFamily="2" charset="0"/>
              </a:rPr>
              <a:t> do </a:t>
            </a:r>
            <a:r>
              <a:rPr lang="en-CA" sz="1600" dirty="0" err="1">
                <a:latin typeface="Roboto Light" panose="02000000000000000000" pitchFamily="2" charset="0"/>
                <a:ea typeface="Roboto Light" panose="02000000000000000000" pitchFamily="2" charset="0"/>
                <a:cs typeface="Roboto Light" panose="02000000000000000000" pitchFamily="2" charset="0"/>
              </a:rPr>
              <a:t>eiusmod</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tempor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incididunt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ut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labore</a:t>
            </a:r>
            <a:r>
              <a:rPr lang="en-CA" sz="1600" dirty="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dirty="0" err="1">
                <a:latin typeface="Roboto Light" panose="02000000000000000000" pitchFamily="2" charset="0"/>
                <a:ea typeface="Roboto Light" panose="02000000000000000000" pitchFamily="2" charset="0"/>
                <a:cs typeface="Roboto Light" panose="02000000000000000000" pitchFamily="2" charset="0"/>
              </a:rPr>
              <a:t>aliqua</a:t>
            </a:r>
            <a:r>
              <a:rPr lang="en-CA" sz="1600" dirty="0">
                <a:latin typeface="Roboto Light" panose="02000000000000000000" pitchFamily="2" charset="0"/>
                <a:ea typeface="Roboto Light" panose="02000000000000000000" pitchFamily="2" charset="0"/>
                <a:cs typeface="Roboto Light" panose="02000000000000000000" pitchFamily="2" charset="0"/>
              </a:rPr>
              <a:t>.</a:t>
            </a:r>
            <a:endParaRPr lang="en-US" dirty="0"/>
          </a:p>
        </p:txBody>
      </p:sp>
      <p:sp>
        <p:nvSpPr>
          <p:cNvPr id="36" name="Text Placeholder 24">
            <a:extLst>
              <a:ext uri="{FF2B5EF4-FFF2-40B4-BE49-F238E27FC236}">
                <a16:creationId xmlns:a16="http://schemas.microsoft.com/office/drawing/2014/main" id="{6BB4826B-FCED-B645-A3E6-DE7A72CE4312}"/>
              </a:ext>
            </a:extLst>
          </p:cNvPr>
          <p:cNvSpPr>
            <a:spLocks noGrp="1"/>
          </p:cNvSpPr>
          <p:nvPr>
            <p:ph type="body" sz="quarter" idx="18" hasCustomPrompt="1"/>
          </p:nvPr>
        </p:nvSpPr>
        <p:spPr>
          <a:xfrm>
            <a:off x="5863819" y="370064"/>
            <a:ext cx="5642382" cy="352474"/>
          </a:xfrm>
          <a:prstGeom prst="rect">
            <a:avLst/>
          </a:prstGeom>
        </p:spPr>
        <p:txBody>
          <a:bodyPr/>
          <a:lstStyle>
            <a:lvl1pPr marL="0" indent="0">
              <a:buNone/>
              <a:defRPr sz="2000">
                <a:solidFill>
                  <a:schemeClr val="tx1"/>
                </a:solidFill>
                <a:latin typeface="+mj-lt"/>
              </a:defRPr>
            </a:lvl1pPr>
          </a:lstStyle>
          <a:p>
            <a:pPr lvl="0"/>
            <a:r>
              <a:rPr lang="en-US" dirty="0"/>
              <a:t>Paragraph</a:t>
            </a:r>
          </a:p>
        </p:txBody>
      </p:sp>
      <p:sp>
        <p:nvSpPr>
          <p:cNvPr id="37" name="Text Placeholder 26">
            <a:extLst>
              <a:ext uri="{FF2B5EF4-FFF2-40B4-BE49-F238E27FC236}">
                <a16:creationId xmlns:a16="http://schemas.microsoft.com/office/drawing/2014/main" id="{B2819E3A-A3E1-A84D-AFE4-BCB5E7ECBFDB}"/>
              </a:ext>
            </a:extLst>
          </p:cNvPr>
          <p:cNvSpPr>
            <a:spLocks noGrp="1"/>
          </p:cNvSpPr>
          <p:nvPr>
            <p:ph type="body" sz="quarter" idx="19" hasCustomPrompt="1"/>
          </p:nvPr>
        </p:nvSpPr>
        <p:spPr>
          <a:xfrm>
            <a:off x="5863819" y="870427"/>
            <a:ext cx="5647144" cy="914400"/>
          </a:xfrm>
          <a:prstGeom prst="rect">
            <a:avLst/>
          </a:prstGeom>
        </p:spPr>
        <p:txBody>
          <a:bodyPr/>
          <a:lstStyle>
            <a:lvl1pPr marL="0" indent="0">
              <a:lnSpc>
                <a:spcPts val="2120"/>
              </a:lnSpc>
              <a:buNone/>
              <a:defRPr sz="1200">
                <a:solidFill>
                  <a:schemeClr val="tx1"/>
                </a:solidFill>
              </a:defRPr>
            </a:lvl1pPr>
          </a:lstStyle>
          <a:p>
            <a:pPr lvl="0"/>
            <a:r>
              <a:rPr lang="en-CA" sz="1600" dirty="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dirty="0" err="1">
                <a:latin typeface="Roboto Light" panose="02000000000000000000" pitchFamily="2" charset="0"/>
                <a:ea typeface="Roboto Light" panose="02000000000000000000" pitchFamily="2" charset="0"/>
                <a:cs typeface="Roboto Light" panose="02000000000000000000" pitchFamily="2" charset="0"/>
              </a:rPr>
              <a:t>amet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adipiscing</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elit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sed</a:t>
            </a:r>
            <a:r>
              <a:rPr lang="en-CA" sz="1600" dirty="0">
                <a:latin typeface="Roboto Light" panose="02000000000000000000" pitchFamily="2" charset="0"/>
                <a:ea typeface="Roboto Light" panose="02000000000000000000" pitchFamily="2" charset="0"/>
                <a:cs typeface="Roboto Light" panose="02000000000000000000" pitchFamily="2" charset="0"/>
              </a:rPr>
              <a:t> do </a:t>
            </a:r>
            <a:r>
              <a:rPr lang="en-CA" sz="1600" dirty="0" err="1">
                <a:latin typeface="Roboto Light" panose="02000000000000000000" pitchFamily="2" charset="0"/>
                <a:ea typeface="Roboto Light" panose="02000000000000000000" pitchFamily="2" charset="0"/>
                <a:cs typeface="Roboto Light" panose="02000000000000000000" pitchFamily="2" charset="0"/>
              </a:rPr>
              <a:t>eiusmod</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tempor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incididunt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ut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labore</a:t>
            </a:r>
            <a:r>
              <a:rPr lang="en-CA" sz="1600" dirty="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dirty="0" err="1">
                <a:latin typeface="Roboto Light" panose="02000000000000000000" pitchFamily="2" charset="0"/>
                <a:ea typeface="Roboto Light" panose="02000000000000000000" pitchFamily="2" charset="0"/>
                <a:cs typeface="Roboto Light" panose="02000000000000000000" pitchFamily="2" charset="0"/>
              </a:rPr>
              <a:t>aliqua</a:t>
            </a:r>
            <a:r>
              <a:rPr lang="en-CA" sz="1600" dirty="0">
                <a:latin typeface="Roboto Light" panose="02000000000000000000" pitchFamily="2" charset="0"/>
                <a:ea typeface="Roboto Light" panose="02000000000000000000" pitchFamily="2" charset="0"/>
                <a:cs typeface="Roboto Light" panose="02000000000000000000" pitchFamily="2" charset="0"/>
              </a:rPr>
              <a:t>.</a:t>
            </a:r>
            <a:endParaRPr lang="en-US" dirty="0"/>
          </a:p>
        </p:txBody>
      </p:sp>
      <p:sp>
        <p:nvSpPr>
          <p:cNvPr id="38" name="Text Placeholder 24">
            <a:extLst>
              <a:ext uri="{FF2B5EF4-FFF2-40B4-BE49-F238E27FC236}">
                <a16:creationId xmlns:a16="http://schemas.microsoft.com/office/drawing/2014/main" id="{6C911399-D629-634A-8294-EC1172136878}"/>
              </a:ext>
            </a:extLst>
          </p:cNvPr>
          <p:cNvSpPr>
            <a:spLocks noGrp="1"/>
          </p:cNvSpPr>
          <p:nvPr>
            <p:ph type="body" sz="quarter" idx="20" hasCustomPrompt="1"/>
          </p:nvPr>
        </p:nvSpPr>
        <p:spPr>
          <a:xfrm>
            <a:off x="5878899" y="3582988"/>
            <a:ext cx="5607458" cy="376238"/>
          </a:xfrm>
          <a:prstGeom prst="rect">
            <a:avLst/>
          </a:prstGeom>
        </p:spPr>
        <p:txBody>
          <a:bodyPr/>
          <a:lstStyle>
            <a:lvl1pPr marL="0" indent="0">
              <a:buNone/>
              <a:defRPr sz="2000">
                <a:solidFill>
                  <a:schemeClr val="tx1"/>
                </a:solidFill>
                <a:latin typeface="+mj-lt"/>
              </a:defRPr>
            </a:lvl1pPr>
          </a:lstStyle>
          <a:p>
            <a:pPr lvl="0"/>
            <a:r>
              <a:rPr lang="en-US" dirty="0"/>
              <a:t>Paragraph</a:t>
            </a:r>
          </a:p>
        </p:txBody>
      </p:sp>
      <p:sp>
        <p:nvSpPr>
          <p:cNvPr id="39" name="Text Placeholder 26">
            <a:extLst>
              <a:ext uri="{FF2B5EF4-FFF2-40B4-BE49-F238E27FC236}">
                <a16:creationId xmlns:a16="http://schemas.microsoft.com/office/drawing/2014/main" id="{CC2B093D-CF74-E945-A20A-167445E1F9E9}"/>
              </a:ext>
            </a:extLst>
          </p:cNvPr>
          <p:cNvSpPr>
            <a:spLocks noGrp="1"/>
          </p:cNvSpPr>
          <p:nvPr>
            <p:ph type="body" sz="quarter" idx="21" hasCustomPrompt="1"/>
          </p:nvPr>
        </p:nvSpPr>
        <p:spPr>
          <a:xfrm>
            <a:off x="5878899" y="4070351"/>
            <a:ext cx="5612693" cy="914400"/>
          </a:xfrm>
          <a:prstGeom prst="rect">
            <a:avLst/>
          </a:prstGeom>
        </p:spPr>
        <p:txBody>
          <a:bodyPr/>
          <a:lstStyle>
            <a:lvl1pPr marL="0" indent="0">
              <a:lnSpc>
                <a:spcPts val="2120"/>
              </a:lnSpc>
              <a:buNone/>
              <a:defRPr sz="1200">
                <a:solidFill>
                  <a:schemeClr val="tx1"/>
                </a:solidFill>
              </a:defRPr>
            </a:lvl1pPr>
          </a:lstStyle>
          <a:p>
            <a:pPr lvl="0"/>
            <a:r>
              <a:rPr lang="en-CA" sz="1600" dirty="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dirty="0" err="1">
                <a:latin typeface="Roboto Light" panose="02000000000000000000" pitchFamily="2" charset="0"/>
                <a:ea typeface="Roboto Light" panose="02000000000000000000" pitchFamily="2" charset="0"/>
                <a:cs typeface="Roboto Light" panose="02000000000000000000" pitchFamily="2" charset="0"/>
              </a:rPr>
              <a:t>amet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adipiscing</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elit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sed</a:t>
            </a:r>
            <a:r>
              <a:rPr lang="en-CA" sz="1600" dirty="0">
                <a:latin typeface="Roboto Light" panose="02000000000000000000" pitchFamily="2" charset="0"/>
                <a:ea typeface="Roboto Light" panose="02000000000000000000" pitchFamily="2" charset="0"/>
                <a:cs typeface="Roboto Light" panose="02000000000000000000" pitchFamily="2" charset="0"/>
              </a:rPr>
              <a:t> do </a:t>
            </a:r>
            <a:r>
              <a:rPr lang="en-CA" sz="1600" dirty="0" err="1">
                <a:latin typeface="Roboto Light" panose="02000000000000000000" pitchFamily="2" charset="0"/>
                <a:ea typeface="Roboto Light" panose="02000000000000000000" pitchFamily="2" charset="0"/>
                <a:cs typeface="Roboto Light" panose="02000000000000000000" pitchFamily="2" charset="0"/>
              </a:rPr>
              <a:t>eiusmod</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tempor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incididunt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ut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labore</a:t>
            </a:r>
            <a:r>
              <a:rPr lang="en-CA" sz="1600" dirty="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dirty="0" err="1">
                <a:latin typeface="Roboto Light" panose="02000000000000000000" pitchFamily="2" charset="0"/>
                <a:ea typeface="Roboto Light" panose="02000000000000000000" pitchFamily="2" charset="0"/>
                <a:cs typeface="Roboto Light" panose="02000000000000000000" pitchFamily="2" charset="0"/>
              </a:rPr>
              <a:t>aliqua</a:t>
            </a:r>
            <a:r>
              <a:rPr lang="en-CA" sz="1600" dirty="0">
                <a:latin typeface="Roboto Light" panose="02000000000000000000" pitchFamily="2" charset="0"/>
                <a:ea typeface="Roboto Light" panose="02000000000000000000" pitchFamily="2" charset="0"/>
                <a:cs typeface="Roboto Light" panose="02000000000000000000" pitchFamily="2" charset="0"/>
              </a:rPr>
              <a:t>.</a:t>
            </a:r>
            <a:endParaRPr lang="en-US" dirty="0"/>
          </a:p>
        </p:txBody>
      </p:sp>
      <p:sp>
        <p:nvSpPr>
          <p:cNvPr id="42" name="Text Placeholder 24">
            <a:extLst>
              <a:ext uri="{FF2B5EF4-FFF2-40B4-BE49-F238E27FC236}">
                <a16:creationId xmlns:a16="http://schemas.microsoft.com/office/drawing/2014/main" id="{F622F887-348D-3C45-BF93-65C8A01B8E64}"/>
              </a:ext>
            </a:extLst>
          </p:cNvPr>
          <p:cNvSpPr>
            <a:spLocks noGrp="1"/>
          </p:cNvSpPr>
          <p:nvPr>
            <p:ph type="body" sz="quarter" idx="22" hasCustomPrompt="1"/>
          </p:nvPr>
        </p:nvSpPr>
        <p:spPr>
          <a:xfrm>
            <a:off x="5888745" y="5156201"/>
            <a:ext cx="5607458" cy="376238"/>
          </a:xfrm>
          <a:prstGeom prst="rect">
            <a:avLst/>
          </a:prstGeom>
        </p:spPr>
        <p:txBody>
          <a:bodyPr/>
          <a:lstStyle>
            <a:lvl1pPr marL="0" indent="0">
              <a:buNone/>
              <a:defRPr sz="2000">
                <a:solidFill>
                  <a:schemeClr val="tx1"/>
                </a:solidFill>
                <a:latin typeface="+mj-lt"/>
              </a:defRPr>
            </a:lvl1pPr>
          </a:lstStyle>
          <a:p>
            <a:pPr lvl="0"/>
            <a:r>
              <a:rPr lang="en-US" dirty="0"/>
              <a:t>Paragraph</a:t>
            </a:r>
          </a:p>
        </p:txBody>
      </p:sp>
      <p:sp>
        <p:nvSpPr>
          <p:cNvPr id="44" name="Text Placeholder 26">
            <a:extLst>
              <a:ext uri="{FF2B5EF4-FFF2-40B4-BE49-F238E27FC236}">
                <a16:creationId xmlns:a16="http://schemas.microsoft.com/office/drawing/2014/main" id="{B0452B9A-F158-EC4A-A84C-1E6BE591B8C8}"/>
              </a:ext>
            </a:extLst>
          </p:cNvPr>
          <p:cNvSpPr>
            <a:spLocks noGrp="1"/>
          </p:cNvSpPr>
          <p:nvPr>
            <p:ph type="body" sz="quarter" idx="23" hasCustomPrompt="1"/>
          </p:nvPr>
        </p:nvSpPr>
        <p:spPr>
          <a:xfrm>
            <a:off x="5893508" y="5624512"/>
            <a:ext cx="5612693" cy="914400"/>
          </a:xfrm>
          <a:prstGeom prst="rect">
            <a:avLst/>
          </a:prstGeom>
        </p:spPr>
        <p:txBody>
          <a:bodyPr/>
          <a:lstStyle>
            <a:lvl1pPr marL="0" indent="0">
              <a:lnSpc>
                <a:spcPts val="2120"/>
              </a:lnSpc>
              <a:buNone/>
              <a:defRPr sz="1200">
                <a:solidFill>
                  <a:schemeClr val="tx1"/>
                </a:solidFill>
              </a:defRPr>
            </a:lvl1pPr>
          </a:lstStyle>
          <a:p>
            <a:pPr lvl="0"/>
            <a:r>
              <a:rPr lang="en-CA" sz="1600" dirty="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dirty="0" err="1">
                <a:latin typeface="Roboto Light" panose="02000000000000000000" pitchFamily="2" charset="0"/>
                <a:ea typeface="Roboto Light" panose="02000000000000000000" pitchFamily="2" charset="0"/>
                <a:cs typeface="Roboto Light" panose="02000000000000000000" pitchFamily="2" charset="0"/>
              </a:rPr>
              <a:t>amet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adipiscing</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elit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sed</a:t>
            </a:r>
            <a:r>
              <a:rPr lang="en-CA" sz="1600" dirty="0">
                <a:latin typeface="Roboto Light" panose="02000000000000000000" pitchFamily="2" charset="0"/>
                <a:ea typeface="Roboto Light" panose="02000000000000000000" pitchFamily="2" charset="0"/>
                <a:cs typeface="Roboto Light" panose="02000000000000000000" pitchFamily="2" charset="0"/>
              </a:rPr>
              <a:t> do </a:t>
            </a:r>
            <a:r>
              <a:rPr lang="en-CA" sz="1600" dirty="0" err="1">
                <a:latin typeface="Roboto Light" panose="02000000000000000000" pitchFamily="2" charset="0"/>
                <a:ea typeface="Roboto Light" panose="02000000000000000000" pitchFamily="2" charset="0"/>
                <a:cs typeface="Roboto Light" panose="02000000000000000000" pitchFamily="2" charset="0"/>
              </a:rPr>
              <a:t>eiusmod</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tempor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incididunt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ut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labore</a:t>
            </a:r>
            <a:r>
              <a:rPr lang="en-CA" sz="1600" dirty="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dirty="0" err="1">
                <a:latin typeface="Roboto Light" panose="02000000000000000000" pitchFamily="2" charset="0"/>
                <a:ea typeface="Roboto Light" panose="02000000000000000000" pitchFamily="2" charset="0"/>
                <a:cs typeface="Roboto Light" panose="02000000000000000000" pitchFamily="2" charset="0"/>
              </a:rPr>
              <a:t>aliqua</a:t>
            </a:r>
            <a:r>
              <a:rPr lang="en-CA" sz="1600" dirty="0">
                <a:latin typeface="Roboto Light" panose="02000000000000000000" pitchFamily="2" charset="0"/>
                <a:ea typeface="Roboto Light" panose="02000000000000000000" pitchFamily="2" charset="0"/>
                <a:cs typeface="Roboto Light" panose="02000000000000000000" pitchFamily="2" charset="0"/>
              </a:rPr>
              <a:t>.</a:t>
            </a:r>
            <a:endParaRPr lang="en-US" dirty="0"/>
          </a:p>
        </p:txBody>
      </p:sp>
      <p:sp>
        <p:nvSpPr>
          <p:cNvPr id="45" name="TextBox 44">
            <a:extLst>
              <a:ext uri="{FF2B5EF4-FFF2-40B4-BE49-F238E27FC236}">
                <a16:creationId xmlns:a16="http://schemas.microsoft.com/office/drawing/2014/main" id="{373779EC-1B60-4C49-8FC0-357DA6CB1A60}"/>
              </a:ext>
            </a:extLst>
          </p:cNvPr>
          <p:cNvSpPr txBox="1"/>
          <p:nvPr userDrawn="1"/>
        </p:nvSpPr>
        <p:spPr>
          <a:xfrm>
            <a:off x="11693867" y="414826"/>
            <a:ext cx="346249" cy="5385899"/>
          </a:xfrm>
          <a:prstGeom prst="rect">
            <a:avLst/>
          </a:prstGeom>
          <a:noFill/>
        </p:spPr>
        <p:txBody>
          <a:bodyPr vert="vert" wrap="square" rtlCol="0">
            <a:spAutoFit/>
          </a:bodyPr>
          <a:lstStyle/>
          <a:p>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050" b="0" i="0" cap="all" spc="300" dirty="0">
                <a:solidFill>
                  <a:schemeClr val="bg2"/>
                </a:solidFill>
                <a:latin typeface="+mj-lt"/>
                <a:ea typeface="Roboto Condensed Light" panose="02000000000000000000" pitchFamily="2" charset="0"/>
                <a:cs typeface="Roboto Condensed Light" panose="02000000000000000000" pitchFamily="2" charset="0"/>
              </a:rPr>
              <a:t>Telfer</a:t>
            </a:r>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spTree>
    <p:extLst>
      <p:ext uri="{BB962C8B-B14F-4D97-AF65-F5344CB8AC3E}">
        <p14:creationId xmlns:p14="http://schemas.microsoft.com/office/powerpoint/2010/main" val="2073539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4 (Happi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195263-5946-ED4E-8531-45B70C16145D}"/>
              </a:ext>
            </a:extLst>
          </p:cNvPr>
          <p:cNvSpPr/>
          <p:nvPr/>
        </p:nvSpPr>
        <p:spPr>
          <a:xfrm>
            <a:off x="10644188" y="1"/>
            <a:ext cx="154781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5D68BBC-5E2F-2848-946B-97769E06CD43}"/>
              </a:ext>
            </a:extLst>
          </p:cNvPr>
          <p:cNvSpPr>
            <a:spLocks noGrp="1"/>
          </p:cNvSpPr>
          <p:nvPr>
            <p:ph type="sldNum" sz="quarter" idx="12"/>
          </p:nvPr>
        </p:nvSpPr>
        <p:spPr/>
        <p:txBody>
          <a:bodyPr/>
          <a:lstStyle>
            <a:lvl1pPr>
              <a:defRPr>
                <a:solidFill>
                  <a:schemeClr val="bg1">
                    <a:lumMod val="95000"/>
                  </a:schemeClr>
                </a:solidFill>
              </a:defRPr>
            </a:lvl1pPr>
          </a:lstStyle>
          <a:p>
            <a:fld id="{887A9567-B06F-C940-B410-F4F3929FAE7F}" type="slidenum">
              <a:rPr lang="en-US" smtClean="0"/>
              <a:pPr/>
              <a:t>‹#›</a:t>
            </a:fld>
            <a:endParaRPr lang="en-US" dirty="0"/>
          </a:p>
        </p:txBody>
      </p:sp>
      <p:sp>
        <p:nvSpPr>
          <p:cNvPr id="15" name="TextBox 14">
            <a:extLst>
              <a:ext uri="{FF2B5EF4-FFF2-40B4-BE49-F238E27FC236}">
                <a16:creationId xmlns:a16="http://schemas.microsoft.com/office/drawing/2014/main" id="{14476BA3-1387-D247-AFD1-452941AD954A}"/>
              </a:ext>
            </a:extLst>
          </p:cNvPr>
          <p:cNvSpPr txBox="1"/>
          <p:nvPr userDrawn="1"/>
        </p:nvSpPr>
        <p:spPr>
          <a:xfrm>
            <a:off x="11693867" y="414826"/>
            <a:ext cx="346249" cy="5385899"/>
          </a:xfrm>
          <a:prstGeom prst="rect">
            <a:avLst/>
          </a:prstGeom>
          <a:noFill/>
        </p:spPr>
        <p:txBody>
          <a:bodyPr vert="vert" wrap="square" rtlCol="0">
            <a:spAutoFit/>
          </a:bodyPr>
          <a:lstStyle/>
          <a:p>
            <a:r>
              <a:rPr lang="en-US" sz="1050" b="0" i="0" cap="all" spc="300" dirty="0">
                <a:solidFill>
                  <a:schemeClr val="bg1">
                    <a:lumMod val="9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050" b="0" i="0" cap="all" spc="300" dirty="0">
                <a:solidFill>
                  <a:schemeClr val="bg1">
                    <a:lumMod val="95000"/>
                  </a:schemeClr>
                </a:solidFill>
                <a:latin typeface="+mj-lt"/>
                <a:ea typeface="Roboto Condensed Light" panose="02000000000000000000" pitchFamily="2" charset="0"/>
                <a:cs typeface="Roboto Condensed Light" panose="02000000000000000000" pitchFamily="2" charset="0"/>
              </a:rPr>
              <a:t>Telfer</a:t>
            </a:r>
            <a:r>
              <a:rPr lang="en-US" sz="1050" b="0" i="0" cap="all" spc="300" dirty="0">
                <a:solidFill>
                  <a:schemeClr val="bg1">
                    <a:lumMod val="9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sp>
        <p:nvSpPr>
          <p:cNvPr id="16" name="Text Placeholder 2">
            <a:extLst>
              <a:ext uri="{FF2B5EF4-FFF2-40B4-BE49-F238E27FC236}">
                <a16:creationId xmlns:a16="http://schemas.microsoft.com/office/drawing/2014/main" id="{67439CD8-EF21-224F-A4CB-8126482158ED}"/>
              </a:ext>
            </a:extLst>
          </p:cNvPr>
          <p:cNvSpPr>
            <a:spLocks noGrp="1"/>
          </p:cNvSpPr>
          <p:nvPr>
            <p:ph type="body" sz="quarter" idx="14" hasCustomPrompt="1"/>
          </p:nvPr>
        </p:nvSpPr>
        <p:spPr>
          <a:xfrm>
            <a:off x="1043438" y="1187954"/>
            <a:ext cx="3498668" cy="606091"/>
          </a:xfrm>
          <a:prstGeom prst="rect">
            <a:avLst/>
          </a:prstGeom>
        </p:spPr>
        <p:txBody>
          <a:bodyPr/>
          <a:lstStyle>
            <a:lvl1pPr marL="0" indent="0">
              <a:buNone/>
              <a:defRPr sz="2800">
                <a:latin typeface="+mj-lt"/>
              </a:defRPr>
            </a:lvl1pPr>
          </a:lstStyle>
          <a:p>
            <a:pPr lvl="0"/>
            <a:r>
              <a:rPr lang="en-US" dirty="0"/>
              <a:t>Lorem ipsum</a:t>
            </a:r>
          </a:p>
          <a:p>
            <a:pPr lvl="0"/>
            <a:endParaRPr lang="en-US" dirty="0"/>
          </a:p>
          <a:p>
            <a:pPr lvl="0"/>
            <a:endParaRPr lang="en-US" dirty="0"/>
          </a:p>
        </p:txBody>
      </p:sp>
      <p:sp>
        <p:nvSpPr>
          <p:cNvPr id="17" name="Text Placeholder 4">
            <a:extLst>
              <a:ext uri="{FF2B5EF4-FFF2-40B4-BE49-F238E27FC236}">
                <a16:creationId xmlns:a16="http://schemas.microsoft.com/office/drawing/2014/main" id="{C4D28252-5E35-F046-BDCC-CC0734B9231A}"/>
              </a:ext>
            </a:extLst>
          </p:cNvPr>
          <p:cNvSpPr>
            <a:spLocks noGrp="1"/>
          </p:cNvSpPr>
          <p:nvPr>
            <p:ph type="body" sz="quarter" idx="15" hasCustomPrompt="1"/>
          </p:nvPr>
        </p:nvSpPr>
        <p:spPr>
          <a:xfrm>
            <a:off x="1043439" y="1794045"/>
            <a:ext cx="7667424" cy="4197180"/>
          </a:xfrm>
          <a:prstGeom prst="rect">
            <a:avLst/>
          </a:prstGeom>
        </p:spPr>
        <p:txBody>
          <a:bodyPr/>
          <a:lstStyle>
            <a:lvl1pPr marL="0" indent="0">
              <a:lnSpc>
                <a:spcPts val="2220"/>
              </a:lnSpc>
              <a:buNone/>
              <a:defRPr sz="16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lvl="0"/>
            <a:endParaRPr lang="en-US" dirty="0"/>
          </a:p>
          <a:p>
            <a:pPr lvl="0"/>
            <a:endParaRPr lang="en-US" dirty="0"/>
          </a:p>
        </p:txBody>
      </p:sp>
    </p:spTree>
    <p:extLst>
      <p:ext uri="{BB962C8B-B14F-4D97-AF65-F5344CB8AC3E}">
        <p14:creationId xmlns:p14="http://schemas.microsoft.com/office/powerpoint/2010/main" val="41272925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keholder (Happi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726052-FC61-C141-B305-324A8FCDE813}"/>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7" name="Rectangle 6">
            <a:extLst>
              <a:ext uri="{FF2B5EF4-FFF2-40B4-BE49-F238E27FC236}">
                <a16:creationId xmlns:a16="http://schemas.microsoft.com/office/drawing/2014/main" id="{85B49FA8-FC51-384C-A473-19AD2ED9C9AC}"/>
              </a:ext>
            </a:extLst>
          </p:cNvPr>
          <p:cNvSpPr/>
          <p:nvPr/>
        </p:nvSpPr>
        <p:spPr>
          <a:xfrm>
            <a:off x="0" y="828675"/>
            <a:ext cx="5629275" cy="6029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A758AA8E-5563-7E48-A6F3-0477F04BBD5B}"/>
              </a:ext>
            </a:extLst>
          </p:cNvPr>
          <p:cNvCxnSpPr/>
          <p:nvPr/>
        </p:nvCxnSpPr>
        <p:spPr>
          <a:xfrm>
            <a:off x="881063" y="5800725"/>
            <a:ext cx="0" cy="1285875"/>
          </a:xfrm>
          <a:prstGeom prst="line">
            <a:avLst/>
          </a:prstGeom>
          <a:ln>
            <a:solidFill>
              <a:schemeClr val="bg1"/>
            </a:solidFill>
          </a:ln>
        </p:spPr>
        <p:style>
          <a:lnRef idx="1">
            <a:schemeClr val="accent2"/>
          </a:lnRef>
          <a:fillRef idx="0">
            <a:schemeClr val="accent2"/>
          </a:fillRef>
          <a:effectRef idx="0">
            <a:schemeClr val="accent2"/>
          </a:effectRef>
          <a:fontRef idx="minor">
            <a:schemeClr val="tx1"/>
          </a:fontRef>
        </p:style>
      </p:cxnSp>
      <p:sp>
        <p:nvSpPr>
          <p:cNvPr id="25" name="Picture Placeholder 2">
            <a:extLst>
              <a:ext uri="{FF2B5EF4-FFF2-40B4-BE49-F238E27FC236}">
                <a16:creationId xmlns:a16="http://schemas.microsoft.com/office/drawing/2014/main" id="{ACE8BAE1-A900-8845-81FD-7D84FE57E4CC}"/>
              </a:ext>
            </a:extLst>
          </p:cNvPr>
          <p:cNvSpPr>
            <a:spLocks noGrp="1"/>
          </p:cNvSpPr>
          <p:nvPr>
            <p:ph type="pic" sz="quarter" idx="13"/>
          </p:nvPr>
        </p:nvSpPr>
        <p:spPr>
          <a:xfrm>
            <a:off x="1518969" y="1730247"/>
            <a:ext cx="2591335" cy="2549525"/>
          </a:xfrm>
          <a:prstGeom prst="rect">
            <a:avLst/>
          </a:prstGeom>
          <a:pattFill prst="lgCheck">
            <a:fgClr>
              <a:schemeClr val="tx2">
                <a:lumMod val="20000"/>
                <a:lumOff val="80000"/>
              </a:schemeClr>
            </a:fgClr>
            <a:bgClr>
              <a:schemeClr val="bg1"/>
            </a:bgClr>
          </a:pattFill>
        </p:spPr>
        <p:txBody>
          <a:bodyPr/>
          <a:lstStyle>
            <a:lvl1pPr marL="0" indent="0" algn="ctr">
              <a:buNone/>
              <a:defRPr sz="1800"/>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ABDD3402-D870-6A41-AC7E-2F27DBD3C5DF}"/>
              </a:ext>
            </a:extLst>
          </p:cNvPr>
          <p:cNvSpPr>
            <a:spLocks noGrp="1"/>
          </p:cNvSpPr>
          <p:nvPr>
            <p:ph type="body" sz="quarter" idx="14"/>
          </p:nvPr>
        </p:nvSpPr>
        <p:spPr>
          <a:xfrm>
            <a:off x="1519238" y="4538663"/>
            <a:ext cx="3630278" cy="401637"/>
          </a:xfrm>
          <a:prstGeom prst="rect">
            <a:avLst/>
          </a:prstGeom>
        </p:spPr>
        <p:txBody>
          <a:bodyPr/>
          <a:lstStyle>
            <a:lvl1pPr marL="0" indent="0">
              <a:buNone/>
              <a:defRPr sz="1800" cap="all" baseline="0">
                <a:solidFill>
                  <a:schemeClr val="bg1"/>
                </a:solidFill>
                <a:latin typeface="+mj-lt"/>
              </a:defRPr>
            </a:lvl1pPr>
          </a:lstStyle>
          <a:p>
            <a:pPr lvl="0"/>
            <a:r>
              <a:rPr lang="en-US"/>
              <a:t>Click to edit Master text styles</a:t>
            </a:r>
          </a:p>
        </p:txBody>
      </p:sp>
      <p:sp>
        <p:nvSpPr>
          <p:cNvPr id="5" name="Text Placeholder 4">
            <a:extLst>
              <a:ext uri="{FF2B5EF4-FFF2-40B4-BE49-F238E27FC236}">
                <a16:creationId xmlns:a16="http://schemas.microsoft.com/office/drawing/2014/main" id="{F6064F7B-EF64-7B48-BAAD-EF281C7D5A65}"/>
              </a:ext>
            </a:extLst>
          </p:cNvPr>
          <p:cNvSpPr>
            <a:spLocks noGrp="1"/>
          </p:cNvSpPr>
          <p:nvPr>
            <p:ph type="body" sz="quarter" idx="15"/>
          </p:nvPr>
        </p:nvSpPr>
        <p:spPr>
          <a:xfrm>
            <a:off x="1519238" y="4940300"/>
            <a:ext cx="3630612" cy="1008063"/>
          </a:xfrm>
          <a:prstGeom prst="rect">
            <a:avLst/>
          </a:prstGeom>
        </p:spPr>
        <p:txBody>
          <a:bodyPr/>
          <a:lstStyle>
            <a:lvl1pPr marL="0" indent="0">
              <a:buNone/>
              <a:defRPr sz="1400">
                <a:solidFill>
                  <a:schemeClr val="bg1"/>
                </a:solidFill>
              </a:defRPr>
            </a:lvl1pPr>
          </a:lstStyle>
          <a:p>
            <a:pPr lvl="0"/>
            <a:r>
              <a:rPr lang="en-US"/>
              <a:t>Click to edit Master text styles</a:t>
            </a:r>
          </a:p>
        </p:txBody>
      </p:sp>
      <p:sp>
        <p:nvSpPr>
          <p:cNvPr id="9" name="Text Placeholder 8">
            <a:extLst>
              <a:ext uri="{FF2B5EF4-FFF2-40B4-BE49-F238E27FC236}">
                <a16:creationId xmlns:a16="http://schemas.microsoft.com/office/drawing/2014/main" id="{4C2CCA2F-6F86-0D47-A016-31F722A821A2}"/>
              </a:ext>
            </a:extLst>
          </p:cNvPr>
          <p:cNvSpPr>
            <a:spLocks noGrp="1"/>
          </p:cNvSpPr>
          <p:nvPr>
            <p:ph type="body" sz="quarter" idx="16" hasCustomPrompt="1"/>
          </p:nvPr>
        </p:nvSpPr>
        <p:spPr>
          <a:xfrm>
            <a:off x="6159500" y="1627188"/>
            <a:ext cx="5194300" cy="490537"/>
          </a:xfrm>
          <a:prstGeom prst="rect">
            <a:avLst/>
          </a:prstGeom>
        </p:spPr>
        <p:txBody>
          <a:bodyPr/>
          <a:lstStyle>
            <a:lvl1pPr marL="0" indent="0">
              <a:buNone/>
              <a:defRPr sz="1800">
                <a:latin typeface="+mj-lt"/>
              </a:defRPr>
            </a:lvl1pPr>
          </a:lstStyle>
          <a:p>
            <a:pPr lvl="0"/>
            <a:r>
              <a:rPr lang="en-US" dirty="0">
                <a:latin typeface="+mj-lt"/>
              </a:rPr>
              <a:t>Subtitle</a:t>
            </a:r>
            <a:endParaRPr lang="en-US" dirty="0"/>
          </a:p>
        </p:txBody>
      </p:sp>
      <p:sp>
        <p:nvSpPr>
          <p:cNvPr id="27" name="Text Placeholder 26">
            <a:extLst>
              <a:ext uri="{FF2B5EF4-FFF2-40B4-BE49-F238E27FC236}">
                <a16:creationId xmlns:a16="http://schemas.microsoft.com/office/drawing/2014/main" id="{D4927F96-71D6-214E-9AE3-57E6BD8CA824}"/>
              </a:ext>
            </a:extLst>
          </p:cNvPr>
          <p:cNvSpPr>
            <a:spLocks noGrp="1"/>
          </p:cNvSpPr>
          <p:nvPr>
            <p:ph type="body" sz="quarter" idx="17" hasCustomPrompt="1"/>
          </p:nvPr>
        </p:nvSpPr>
        <p:spPr>
          <a:xfrm>
            <a:off x="6159500" y="2252663"/>
            <a:ext cx="5194300" cy="3984625"/>
          </a:xfrm>
          <a:prstGeom prst="rect">
            <a:avLst/>
          </a:prstGeom>
        </p:spPr>
        <p:txBody>
          <a:bodyPr/>
          <a:lstStyle>
            <a:lvl1pPr marL="0" indent="0">
              <a:lnSpc>
                <a:spcPts val="2220"/>
              </a:lnSpc>
              <a:buNone/>
              <a:defRPr sz="16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0"/>
            <a:endParaRPr lang="en-US" dirty="0"/>
          </a:p>
          <a:p>
            <a:pPr lvl="0"/>
            <a:endParaRPr lang="en-US" dirty="0"/>
          </a:p>
        </p:txBody>
      </p:sp>
      <p:sp>
        <p:nvSpPr>
          <p:cNvPr id="28" name="TextBox 27">
            <a:extLst>
              <a:ext uri="{FF2B5EF4-FFF2-40B4-BE49-F238E27FC236}">
                <a16:creationId xmlns:a16="http://schemas.microsoft.com/office/drawing/2014/main" id="{6B8CE525-8953-6E4A-A38D-4B21B02FA9A9}"/>
              </a:ext>
            </a:extLst>
          </p:cNvPr>
          <p:cNvSpPr txBox="1"/>
          <p:nvPr userDrawn="1"/>
        </p:nvSpPr>
        <p:spPr>
          <a:xfrm>
            <a:off x="11693867" y="414826"/>
            <a:ext cx="346249" cy="5385899"/>
          </a:xfrm>
          <a:prstGeom prst="rect">
            <a:avLst/>
          </a:prstGeom>
          <a:noFill/>
        </p:spPr>
        <p:txBody>
          <a:bodyPr vert="vert" wrap="square" rtlCol="0">
            <a:spAutoFit/>
          </a:bodyPr>
          <a:lstStyle/>
          <a:p>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050" b="0" i="0" cap="all" spc="300" dirty="0">
                <a:solidFill>
                  <a:schemeClr val="bg2"/>
                </a:solidFill>
                <a:latin typeface="+mj-lt"/>
                <a:ea typeface="Roboto Condensed Light" panose="02000000000000000000" pitchFamily="2" charset="0"/>
                <a:cs typeface="Roboto Condensed Light" panose="02000000000000000000" pitchFamily="2" charset="0"/>
              </a:rPr>
              <a:t>Telfer</a:t>
            </a:r>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spTree>
    <p:extLst>
      <p:ext uri="{BB962C8B-B14F-4D97-AF65-F5344CB8AC3E}">
        <p14:creationId xmlns:p14="http://schemas.microsoft.com/office/powerpoint/2010/main" val="1772674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1 (Wealthi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726052-FC61-C141-B305-324A8FCDE813}"/>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7" name="Rectangle 6">
            <a:extLst>
              <a:ext uri="{FF2B5EF4-FFF2-40B4-BE49-F238E27FC236}">
                <a16:creationId xmlns:a16="http://schemas.microsoft.com/office/drawing/2014/main" id="{85B49FA8-FC51-384C-A473-19AD2ED9C9AC}"/>
              </a:ext>
            </a:extLst>
          </p:cNvPr>
          <p:cNvSpPr/>
          <p:nvPr userDrawn="1"/>
        </p:nvSpPr>
        <p:spPr>
          <a:xfrm>
            <a:off x="0" y="824765"/>
            <a:ext cx="5629275" cy="6033235"/>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5AB1AF9-B4EB-0641-AD08-72595868AC40}"/>
              </a:ext>
            </a:extLst>
          </p:cNvPr>
          <p:cNvSpPr txBox="1"/>
          <p:nvPr/>
        </p:nvSpPr>
        <p:spPr>
          <a:xfrm>
            <a:off x="11693867" y="414826"/>
            <a:ext cx="346249" cy="5385899"/>
          </a:xfrm>
          <a:prstGeom prst="rect">
            <a:avLst/>
          </a:prstGeom>
          <a:noFill/>
        </p:spPr>
        <p:txBody>
          <a:bodyPr vert="vert" wrap="square" rtlCol="0">
            <a:spAutoFit/>
          </a:bodyPr>
          <a:lstStyle/>
          <a:p>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050" b="0" i="0" cap="all" spc="300" dirty="0">
                <a:solidFill>
                  <a:schemeClr val="bg2"/>
                </a:solidFill>
                <a:latin typeface="+mj-lt"/>
                <a:ea typeface="Roboto Condensed Light" panose="02000000000000000000" pitchFamily="2" charset="0"/>
                <a:cs typeface="Roboto Condensed Light" panose="02000000000000000000" pitchFamily="2" charset="0"/>
              </a:rPr>
              <a:t>Telfer</a:t>
            </a:r>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cxnSp>
        <p:nvCxnSpPr>
          <p:cNvPr id="12" name="Straight Connector 11">
            <a:extLst>
              <a:ext uri="{FF2B5EF4-FFF2-40B4-BE49-F238E27FC236}">
                <a16:creationId xmlns:a16="http://schemas.microsoft.com/office/drawing/2014/main" id="{A758AA8E-5563-7E48-A6F3-0477F04BBD5B}"/>
              </a:ext>
            </a:extLst>
          </p:cNvPr>
          <p:cNvCxnSpPr/>
          <p:nvPr/>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FE186003-CB50-FC47-A4AC-7E2227B76A1E}"/>
              </a:ext>
            </a:extLst>
          </p:cNvPr>
          <p:cNvCxnSpPr/>
          <p:nvPr userDrawn="1"/>
        </p:nvCxnSpPr>
        <p:spPr>
          <a:xfrm>
            <a:off x="881063" y="5800725"/>
            <a:ext cx="0" cy="1285875"/>
          </a:xfrm>
          <a:prstGeom prst="line">
            <a:avLst/>
          </a:prstGeom>
          <a:ln>
            <a:solidFill>
              <a:schemeClr val="bg1"/>
            </a:solidFill>
          </a:ln>
        </p:spPr>
        <p:style>
          <a:lnRef idx="1">
            <a:schemeClr val="accent2"/>
          </a:lnRef>
          <a:fillRef idx="0">
            <a:schemeClr val="accent2"/>
          </a:fillRef>
          <a:effectRef idx="0">
            <a:schemeClr val="accent2"/>
          </a:effectRef>
          <a:fontRef idx="minor">
            <a:schemeClr val="tx1"/>
          </a:fontRef>
        </p:style>
      </p:cxnSp>
      <p:sp>
        <p:nvSpPr>
          <p:cNvPr id="19" name="Text Placeholder 24">
            <a:extLst>
              <a:ext uri="{FF2B5EF4-FFF2-40B4-BE49-F238E27FC236}">
                <a16:creationId xmlns:a16="http://schemas.microsoft.com/office/drawing/2014/main" id="{5BA42A75-7AF2-4742-ABD8-3BDF99033296}"/>
              </a:ext>
            </a:extLst>
          </p:cNvPr>
          <p:cNvSpPr>
            <a:spLocks noGrp="1"/>
          </p:cNvSpPr>
          <p:nvPr>
            <p:ph type="body" sz="quarter" idx="14" hasCustomPrompt="1"/>
          </p:nvPr>
        </p:nvSpPr>
        <p:spPr>
          <a:xfrm>
            <a:off x="1342767" y="1512334"/>
            <a:ext cx="3991233" cy="1798537"/>
          </a:xfrm>
          <a:prstGeom prst="rect">
            <a:avLst/>
          </a:prstGeom>
        </p:spPr>
        <p:txBody>
          <a:bodyPr/>
          <a:lstStyle>
            <a:lvl1pPr marL="0" indent="0">
              <a:buNone/>
              <a:defRPr sz="6000">
                <a:solidFill>
                  <a:schemeClr val="bg1"/>
                </a:solidFill>
                <a:latin typeface="+mj-lt"/>
              </a:defRPr>
            </a:lvl1pPr>
          </a:lstStyle>
          <a:p>
            <a:pPr lvl="0"/>
            <a:r>
              <a:rPr lang="en-US" dirty="0"/>
              <a:t>Section Title</a:t>
            </a:r>
          </a:p>
        </p:txBody>
      </p:sp>
      <p:sp>
        <p:nvSpPr>
          <p:cNvPr id="20" name="Text Placeholder 26">
            <a:extLst>
              <a:ext uri="{FF2B5EF4-FFF2-40B4-BE49-F238E27FC236}">
                <a16:creationId xmlns:a16="http://schemas.microsoft.com/office/drawing/2014/main" id="{8E02D122-E4C0-2B4D-8F1B-A3ED25198A25}"/>
              </a:ext>
            </a:extLst>
          </p:cNvPr>
          <p:cNvSpPr>
            <a:spLocks noGrp="1"/>
          </p:cNvSpPr>
          <p:nvPr>
            <p:ph type="body" sz="quarter" idx="15" hasCustomPrompt="1"/>
          </p:nvPr>
        </p:nvSpPr>
        <p:spPr>
          <a:xfrm>
            <a:off x="1338005" y="3471862"/>
            <a:ext cx="3995995" cy="914400"/>
          </a:xfrm>
          <a:prstGeom prst="rect">
            <a:avLst/>
          </a:prstGeom>
        </p:spPr>
        <p:txBody>
          <a:bodyPr/>
          <a:lstStyle>
            <a:lvl1pPr marL="0" indent="0">
              <a:buNone/>
              <a:defRPr sz="2000">
                <a:solidFill>
                  <a:schemeClr val="bg1"/>
                </a:solidFill>
              </a:defRPr>
            </a:lvl1pPr>
          </a:lstStyle>
          <a:p>
            <a:pPr lvl="0"/>
            <a:r>
              <a:rPr lang="en-US" dirty="0"/>
              <a:t>Subtitle</a:t>
            </a:r>
          </a:p>
        </p:txBody>
      </p:sp>
      <p:sp>
        <p:nvSpPr>
          <p:cNvPr id="5" name="Text Placeholder 4">
            <a:extLst>
              <a:ext uri="{FF2B5EF4-FFF2-40B4-BE49-F238E27FC236}">
                <a16:creationId xmlns:a16="http://schemas.microsoft.com/office/drawing/2014/main" id="{00D27FCF-A5B3-AC40-95D5-4D00046A9389}"/>
              </a:ext>
            </a:extLst>
          </p:cNvPr>
          <p:cNvSpPr>
            <a:spLocks noGrp="1"/>
          </p:cNvSpPr>
          <p:nvPr>
            <p:ph type="body" sz="quarter" idx="16" hasCustomPrompt="1"/>
          </p:nvPr>
        </p:nvSpPr>
        <p:spPr>
          <a:xfrm>
            <a:off x="6130925" y="2579688"/>
            <a:ext cx="5222875" cy="3629025"/>
          </a:xfrm>
          <a:prstGeom prst="rect">
            <a:avLst/>
          </a:prstGeom>
        </p:spPr>
        <p:txBody>
          <a:bodyPr/>
          <a:lstStyle>
            <a:lvl1pPr marL="0" indent="0">
              <a:lnSpc>
                <a:spcPts val="2220"/>
              </a:lnSpc>
              <a:buNone/>
              <a:defRPr sz="1600"/>
            </a:lvl1pPr>
            <a:lvl5pPr marL="1828800" indent="0">
              <a:buNone/>
              <a:defRPr sz="11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a:t>
            </a:r>
          </a:p>
          <a:p>
            <a:pPr lvl="4"/>
            <a:endParaRPr lang="en-US" dirty="0"/>
          </a:p>
        </p:txBody>
      </p:sp>
    </p:spTree>
    <p:extLst>
      <p:ext uri="{BB962C8B-B14F-4D97-AF65-F5344CB8AC3E}">
        <p14:creationId xmlns:p14="http://schemas.microsoft.com/office/powerpoint/2010/main" val="11525261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2 (Wealthier)">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47699C9-36B7-2A40-8384-8E89BA6902D7}"/>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8" name="Rectangle 7">
            <a:extLst>
              <a:ext uri="{FF2B5EF4-FFF2-40B4-BE49-F238E27FC236}">
                <a16:creationId xmlns:a16="http://schemas.microsoft.com/office/drawing/2014/main" id="{A62165CA-B53B-3E4B-A53F-96AA7617807D}"/>
              </a:ext>
            </a:extLst>
          </p:cNvPr>
          <p:cNvSpPr/>
          <p:nvPr/>
        </p:nvSpPr>
        <p:spPr>
          <a:xfrm>
            <a:off x="0" y="1"/>
            <a:ext cx="5629275"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2"/>
              </a:solidFill>
            </a:endParaRPr>
          </a:p>
        </p:txBody>
      </p:sp>
      <p:cxnSp>
        <p:nvCxnSpPr>
          <p:cNvPr id="17" name="Straight Connector 16">
            <a:extLst>
              <a:ext uri="{FF2B5EF4-FFF2-40B4-BE49-F238E27FC236}">
                <a16:creationId xmlns:a16="http://schemas.microsoft.com/office/drawing/2014/main" id="{7C327553-39D9-A948-83EA-774396E07934}"/>
              </a:ext>
            </a:extLst>
          </p:cNvPr>
          <p:cNvCxnSpPr/>
          <p:nvPr/>
        </p:nvCxnSpPr>
        <p:spPr>
          <a:xfrm>
            <a:off x="881063" y="5800725"/>
            <a:ext cx="0" cy="1285875"/>
          </a:xfrm>
          <a:prstGeom prst="line">
            <a:avLst/>
          </a:prstGeom>
          <a:ln>
            <a:solidFill>
              <a:schemeClr val="bg1"/>
            </a:solidFill>
          </a:ln>
        </p:spPr>
        <p:style>
          <a:lnRef idx="1">
            <a:schemeClr val="accent2"/>
          </a:lnRef>
          <a:fillRef idx="0">
            <a:schemeClr val="accent2"/>
          </a:fillRef>
          <a:effectRef idx="0">
            <a:schemeClr val="accent2"/>
          </a:effectRef>
          <a:fontRef idx="minor">
            <a:schemeClr val="tx1"/>
          </a:fontRef>
        </p:style>
      </p:cxnSp>
      <p:sp>
        <p:nvSpPr>
          <p:cNvPr id="32" name="Text Placeholder 24">
            <a:extLst>
              <a:ext uri="{FF2B5EF4-FFF2-40B4-BE49-F238E27FC236}">
                <a16:creationId xmlns:a16="http://schemas.microsoft.com/office/drawing/2014/main" id="{AB8C2A6D-1C05-D34C-8F5E-E7D5438ABC1F}"/>
              </a:ext>
            </a:extLst>
          </p:cNvPr>
          <p:cNvSpPr>
            <a:spLocks noGrp="1"/>
          </p:cNvSpPr>
          <p:nvPr>
            <p:ph type="body" sz="quarter" idx="16" hasCustomPrompt="1"/>
          </p:nvPr>
        </p:nvSpPr>
        <p:spPr>
          <a:xfrm>
            <a:off x="5863818" y="2002204"/>
            <a:ext cx="5637620" cy="343780"/>
          </a:xfrm>
          <a:prstGeom prst="rect">
            <a:avLst/>
          </a:prstGeom>
        </p:spPr>
        <p:txBody>
          <a:bodyPr/>
          <a:lstStyle>
            <a:lvl1pPr marL="0" indent="0">
              <a:buNone/>
              <a:defRPr sz="2000">
                <a:solidFill>
                  <a:schemeClr val="tx1"/>
                </a:solidFill>
                <a:latin typeface="+mj-lt"/>
              </a:defRPr>
            </a:lvl1pPr>
          </a:lstStyle>
          <a:p>
            <a:pPr lvl="0"/>
            <a:r>
              <a:rPr lang="en-US" dirty="0"/>
              <a:t>Paragraph</a:t>
            </a:r>
          </a:p>
        </p:txBody>
      </p:sp>
      <p:sp>
        <p:nvSpPr>
          <p:cNvPr id="33" name="Text Placeholder 24">
            <a:extLst>
              <a:ext uri="{FF2B5EF4-FFF2-40B4-BE49-F238E27FC236}">
                <a16:creationId xmlns:a16="http://schemas.microsoft.com/office/drawing/2014/main" id="{4FA8E47D-F781-F741-A501-BF610A3BA234}"/>
              </a:ext>
            </a:extLst>
          </p:cNvPr>
          <p:cNvSpPr>
            <a:spLocks noGrp="1"/>
          </p:cNvSpPr>
          <p:nvPr>
            <p:ph type="body" sz="quarter" idx="14" hasCustomPrompt="1"/>
          </p:nvPr>
        </p:nvSpPr>
        <p:spPr>
          <a:xfrm>
            <a:off x="1237069" y="1116531"/>
            <a:ext cx="3991233" cy="1737140"/>
          </a:xfrm>
          <a:prstGeom prst="rect">
            <a:avLst/>
          </a:prstGeom>
        </p:spPr>
        <p:txBody>
          <a:bodyPr/>
          <a:lstStyle>
            <a:lvl1pPr marL="0" indent="0">
              <a:buNone/>
              <a:defRPr sz="6000">
                <a:solidFill>
                  <a:schemeClr val="bg1"/>
                </a:solidFill>
                <a:latin typeface="+mj-lt"/>
              </a:defRPr>
            </a:lvl1pPr>
          </a:lstStyle>
          <a:p>
            <a:pPr lvl="0"/>
            <a:r>
              <a:rPr lang="en-US" dirty="0"/>
              <a:t>Section Title</a:t>
            </a:r>
          </a:p>
        </p:txBody>
      </p:sp>
      <p:sp>
        <p:nvSpPr>
          <p:cNvPr id="34" name="Text Placeholder 26">
            <a:extLst>
              <a:ext uri="{FF2B5EF4-FFF2-40B4-BE49-F238E27FC236}">
                <a16:creationId xmlns:a16="http://schemas.microsoft.com/office/drawing/2014/main" id="{9B32D4C7-063C-A54A-BFE0-2608E7610E90}"/>
              </a:ext>
            </a:extLst>
          </p:cNvPr>
          <p:cNvSpPr>
            <a:spLocks noGrp="1"/>
          </p:cNvSpPr>
          <p:nvPr>
            <p:ph type="body" sz="quarter" idx="15" hasCustomPrompt="1"/>
          </p:nvPr>
        </p:nvSpPr>
        <p:spPr>
          <a:xfrm>
            <a:off x="1232307" y="3014662"/>
            <a:ext cx="3995995" cy="914400"/>
          </a:xfrm>
          <a:prstGeom prst="rect">
            <a:avLst/>
          </a:prstGeom>
        </p:spPr>
        <p:txBody>
          <a:bodyPr/>
          <a:lstStyle>
            <a:lvl1pPr marL="0" indent="0">
              <a:buNone/>
              <a:defRPr sz="2000">
                <a:solidFill>
                  <a:schemeClr val="bg1"/>
                </a:solidFill>
              </a:defRPr>
            </a:lvl1pPr>
          </a:lstStyle>
          <a:p>
            <a:pPr lvl="0"/>
            <a:r>
              <a:rPr lang="en-US" dirty="0"/>
              <a:t>Subtitle</a:t>
            </a:r>
          </a:p>
        </p:txBody>
      </p:sp>
      <p:sp>
        <p:nvSpPr>
          <p:cNvPr id="35" name="Text Placeholder 26">
            <a:extLst>
              <a:ext uri="{FF2B5EF4-FFF2-40B4-BE49-F238E27FC236}">
                <a16:creationId xmlns:a16="http://schemas.microsoft.com/office/drawing/2014/main" id="{194F984A-A071-B34F-9AD2-1A5251D5DF13}"/>
              </a:ext>
            </a:extLst>
          </p:cNvPr>
          <p:cNvSpPr>
            <a:spLocks noGrp="1"/>
          </p:cNvSpPr>
          <p:nvPr>
            <p:ph type="body" sz="quarter" idx="17" hasCustomPrompt="1"/>
          </p:nvPr>
        </p:nvSpPr>
        <p:spPr>
          <a:xfrm>
            <a:off x="5863818" y="2444988"/>
            <a:ext cx="5642883" cy="914400"/>
          </a:xfrm>
          <a:prstGeom prst="rect">
            <a:avLst/>
          </a:prstGeom>
        </p:spPr>
        <p:txBody>
          <a:bodyPr/>
          <a:lstStyle>
            <a:lvl1pPr marL="0" indent="0">
              <a:lnSpc>
                <a:spcPts val="2120"/>
              </a:lnSpc>
              <a:buNone/>
              <a:defRPr sz="1200">
                <a:solidFill>
                  <a:schemeClr val="tx1"/>
                </a:solidFill>
              </a:defRPr>
            </a:lvl1pPr>
          </a:lstStyle>
          <a:p>
            <a:pPr lvl="0"/>
            <a:r>
              <a:rPr lang="en-CA" sz="1600" dirty="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dirty="0" err="1">
                <a:latin typeface="Roboto Light" panose="02000000000000000000" pitchFamily="2" charset="0"/>
                <a:ea typeface="Roboto Light" panose="02000000000000000000" pitchFamily="2" charset="0"/>
                <a:cs typeface="Roboto Light" panose="02000000000000000000" pitchFamily="2" charset="0"/>
              </a:rPr>
              <a:t>amet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adipiscing</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elit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sed</a:t>
            </a:r>
            <a:r>
              <a:rPr lang="en-CA" sz="1600" dirty="0">
                <a:latin typeface="Roboto Light" panose="02000000000000000000" pitchFamily="2" charset="0"/>
                <a:ea typeface="Roboto Light" panose="02000000000000000000" pitchFamily="2" charset="0"/>
                <a:cs typeface="Roboto Light" panose="02000000000000000000" pitchFamily="2" charset="0"/>
              </a:rPr>
              <a:t> do </a:t>
            </a:r>
            <a:r>
              <a:rPr lang="en-CA" sz="1600" dirty="0" err="1">
                <a:latin typeface="Roboto Light" panose="02000000000000000000" pitchFamily="2" charset="0"/>
                <a:ea typeface="Roboto Light" panose="02000000000000000000" pitchFamily="2" charset="0"/>
                <a:cs typeface="Roboto Light" panose="02000000000000000000" pitchFamily="2" charset="0"/>
              </a:rPr>
              <a:t>eiusmod</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tempor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incididunt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ut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labore</a:t>
            </a:r>
            <a:r>
              <a:rPr lang="en-CA" sz="1600" dirty="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dirty="0" err="1">
                <a:latin typeface="Roboto Light" panose="02000000000000000000" pitchFamily="2" charset="0"/>
                <a:ea typeface="Roboto Light" panose="02000000000000000000" pitchFamily="2" charset="0"/>
                <a:cs typeface="Roboto Light" panose="02000000000000000000" pitchFamily="2" charset="0"/>
              </a:rPr>
              <a:t>aliqua</a:t>
            </a:r>
            <a:r>
              <a:rPr lang="en-CA" sz="1600" dirty="0">
                <a:latin typeface="Roboto Light" panose="02000000000000000000" pitchFamily="2" charset="0"/>
                <a:ea typeface="Roboto Light" panose="02000000000000000000" pitchFamily="2" charset="0"/>
                <a:cs typeface="Roboto Light" panose="02000000000000000000" pitchFamily="2" charset="0"/>
              </a:rPr>
              <a:t>.</a:t>
            </a:r>
            <a:endParaRPr lang="en-US" dirty="0"/>
          </a:p>
        </p:txBody>
      </p:sp>
      <p:sp>
        <p:nvSpPr>
          <p:cNvPr id="36" name="Text Placeholder 24">
            <a:extLst>
              <a:ext uri="{FF2B5EF4-FFF2-40B4-BE49-F238E27FC236}">
                <a16:creationId xmlns:a16="http://schemas.microsoft.com/office/drawing/2014/main" id="{6BB4826B-FCED-B645-A3E6-DE7A72CE4312}"/>
              </a:ext>
            </a:extLst>
          </p:cNvPr>
          <p:cNvSpPr>
            <a:spLocks noGrp="1"/>
          </p:cNvSpPr>
          <p:nvPr>
            <p:ph type="body" sz="quarter" idx="18" hasCustomPrompt="1"/>
          </p:nvPr>
        </p:nvSpPr>
        <p:spPr>
          <a:xfrm>
            <a:off x="5863819" y="370064"/>
            <a:ext cx="5642382" cy="352474"/>
          </a:xfrm>
          <a:prstGeom prst="rect">
            <a:avLst/>
          </a:prstGeom>
        </p:spPr>
        <p:txBody>
          <a:bodyPr/>
          <a:lstStyle>
            <a:lvl1pPr marL="0" indent="0">
              <a:buNone/>
              <a:defRPr sz="2000">
                <a:solidFill>
                  <a:schemeClr val="tx1"/>
                </a:solidFill>
                <a:latin typeface="+mj-lt"/>
              </a:defRPr>
            </a:lvl1pPr>
          </a:lstStyle>
          <a:p>
            <a:pPr lvl="0"/>
            <a:r>
              <a:rPr lang="en-US" dirty="0"/>
              <a:t>Paragraph</a:t>
            </a:r>
          </a:p>
        </p:txBody>
      </p:sp>
      <p:sp>
        <p:nvSpPr>
          <p:cNvPr id="37" name="Text Placeholder 26">
            <a:extLst>
              <a:ext uri="{FF2B5EF4-FFF2-40B4-BE49-F238E27FC236}">
                <a16:creationId xmlns:a16="http://schemas.microsoft.com/office/drawing/2014/main" id="{B2819E3A-A3E1-A84D-AFE4-BCB5E7ECBFDB}"/>
              </a:ext>
            </a:extLst>
          </p:cNvPr>
          <p:cNvSpPr>
            <a:spLocks noGrp="1"/>
          </p:cNvSpPr>
          <p:nvPr>
            <p:ph type="body" sz="quarter" idx="19" hasCustomPrompt="1"/>
          </p:nvPr>
        </p:nvSpPr>
        <p:spPr>
          <a:xfrm>
            <a:off x="5863819" y="870427"/>
            <a:ext cx="5647144" cy="914400"/>
          </a:xfrm>
          <a:prstGeom prst="rect">
            <a:avLst/>
          </a:prstGeom>
        </p:spPr>
        <p:txBody>
          <a:bodyPr/>
          <a:lstStyle>
            <a:lvl1pPr marL="0" indent="0">
              <a:lnSpc>
                <a:spcPts val="2120"/>
              </a:lnSpc>
              <a:buNone/>
              <a:defRPr sz="1200">
                <a:solidFill>
                  <a:schemeClr val="tx1"/>
                </a:solidFill>
              </a:defRPr>
            </a:lvl1pPr>
          </a:lstStyle>
          <a:p>
            <a:pPr lvl="0"/>
            <a:r>
              <a:rPr lang="en-CA" sz="1600" dirty="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dirty="0" err="1">
                <a:latin typeface="Roboto Light" panose="02000000000000000000" pitchFamily="2" charset="0"/>
                <a:ea typeface="Roboto Light" panose="02000000000000000000" pitchFamily="2" charset="0"/>
                <a:cs typeface="Roboto Light" panose="02000000000000000000" pitchFamily="2" charset="0"/>
              </a:rPr>
              <a:t>amet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adipiscing</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elit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sed</a:t>
            </a:r>
            <a:r>
              <a:rPr lang="en-CA" sz="1600" dirty="0">
                <a:latin typeface="Roboto Light" panose="02000000000000000000" pitchFamily="2" charset="0"/>
                <a:ea typeface="Roboto Light" panose="02000000000000000000" pitchFamily="2" charset="0"/>
                <a:cs typeface="Roboto Light" panose="02000000000000000000" pitchFamily="2" charset="0"/>
              </a:rPr>
              <a:t> do </a:t>
            </a:r>
            <a:r>
              <a:rPr lang="en-CA" sz="1600" dirty="0" err="1">
                <a:latin typeface="Roboto Light" panose="02000000000000000000" pitchFamily="2" charset="0"/>
                <a:ea typeface="Roboto Light" panose="02000000000000000000" pitchFamily="2" charset="0"/>
                <a:cs typeface="Roboto Light" panose="02000000000000000000" pitchFamily="2" charset="0"/>
              </a:rPr>
              <a:t>eiusmod</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tempor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incididunt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ut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labore</a:t>
            </a:r>
            <a:r>
              <a:rPr lang="en-CA" sz="1600" dirty="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dirty="0" err="1">
                <a:latin typeface="Roboto Light" panose="02000000000000000000" pitchFamily="2" charset="0"/>
                <a:ea typeface="Roboto Light" panose="02000000000000000000" pitchFamily="2" charset="0"/>
                <a:cs typeface="Roboto Light" panose="02000000000000000000" pitchFamily="2" charset="0"/>
              </a:rPr>
              <a:t>aliqua</a:t>
            </a:r>
            <a:r>
              <a:rPr lang="en-CA" sz="1600" dirty="0">
                <a:latin typeface="Roboto Light" panose="02000000000000000000" pitchFamily="2" charset="0"/>
                <a:ea typeface="Roboto Light" panose="02000000000000000000" pitchFamily="2" charset="0"/>
                <a:cs typeface="Roboto Light" panose="02000000000000000000" pitchFamily="2" charset="0"/>
              </a:rPr>
              <a:t>.</a:t>
            </a:r>
            <a:endParaRPr lang="en-US" dirty="0"/>
          </a:p>
        </p:txBody>
      </p:sp>
      <p:sp>
        <p:nvSpPr>
          <p:cNvPr id="38" name="Text Placeholder 24">
            <a:extLst>
              <a:ext uri="{FF2B5EF4-FFF2-40B4-BE49-F238E27FC236}">
                <a16:creationId xmlns:a16="http://schemas.microsoft.com/office/drawing/2014/main" id="{6C911399-D629-634A-8294-EC1172136878}"/>
              </a:ext>
            </a:extLst>
          </p:cNvPr>
          <p:cNvSpPr>
            <a:spLocks noGrp="1"/>
          </p:cNvSpPr>
          <p:nvPr>
            <p:ph type="body" sz="quarter" idx="20" hasCustomPrompt="1"/>
          </p:nvPr>
        </p:nvSpPr>
        <p:spPr>
          <a:xfrm>
            <a:off x="5878899" y="3582988"/>
            <a:ext cx="5607458" cy="376238"/>
          </a:xfrm>
          <a:prstGeom prst="rect">
            <a:avLst/>
          </a:prstGeom>
        </p:spPr>
        <p:txBody>
          <a:bodyPr/>
          <a:lstStyle>
            <a:lvl1pPr marL="0" indent="0">
              <a:buNone/>
              <a:defRPr sz="2000">
                <a:solidFill>
                  <a:schemeClr val="tx1"/>
                </a:solidFill>
                <a:latin typeface="+mj-lt"/>
              </a:defRPr>
            </a:lvl1pPr>
          </a:lstStyle>
          <a:p>
            <a:pPr lvl="0"/>
            <a:r>
              <a:rPr lang="en-US" dirty="0"/>
              <a:t>Paragraph</a:t>
            </a:r>
          </a:p>
        </p:txBody>
      </p:sp>
      <p:sp>
        <p:nvSpPr>
          <p:cNvPr id="39" name="Text Placeholder 26">
            <a:extLst>
              <a:ext uri="{FF2B5EF4-FFF2-40B4-BE49-F238E27FC236}">
                <a16:creationId xmlns:a16="http://schemas.microsoft.com/office/drawing/2014/main" id="{CC2B093D-CF74-E945-A20A-167445E1F9E9}"/>
              </a:ext>
            </a:extLst>
          </p:cNvPr>
          <p:cNvSpPr>
            <a:spLocks noGrp="1"/>
          </p:cNvSpPr>
          <p:nvPr>
            <p:ph type="body" sz="quarter" idx="21" hasCustomPrompt="1"/>
          </p:nvPr>
        </p:nvSpPr>
        <p:spPr>
          <a:xfrm>
            <a:off x="5878899" y="4070351"/>
            <a:ext cx="5612693" cy="914400"/>
          </a:xfrm>
          <a:prstGeom prst="rect">
            <a:avLst/>
          </a:prstGeom>
        </p:spPr>
        <p:txBody>
          <a:bodyPr/>
          <a:lstStyle>
            <a:lvl1pPr marL="0" indent="0">
              <a:lnSpc>
                <a:spcPts val="2120"/>
              </a:lnSpc>
              <a:buNone/>
              <a:defRPr sz="1200">
                <a:solidFill>
                  <a:schemeClr val="tx1"/>
                </a:solidFill>
              </a:defRPr>
            </a:lvl1pPr>
          </a:lstStyle>
          <a:p>
            <a:pPr lvl="0"/>
            <a:r>
              <a:rPr lang="en-CA" sz="1600" dirty="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dirty="0" err="1">
                <a:latin typeface="Roboto Light" panose="02000000000000000000" pitchFamily="2" charset="0"/>
                <a:ea typeface="Roboto Light" panose="02000000000000000000" pitchFamily="2" charset="0"/>
                <a:cs typeface="Roboto Light" panose="02000000000000000000" pitchFamily="2" charset="0"/>
              </a:rPr>
              <a:t>amet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adipiscing</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elit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sed</a:t>
            </a:r>
            <a:r>
              <a:rPr lang="en-CA" sz="1600" dirty="0">
                <a:latin typeface="Roboto Light" panose="02000000000000000000" pitchFamily="2" charset="0"/>
                <a:ea typeface="Roboto Light" panose="02000000000000000000" pitchFamily="2" charset="0"/>
                <a:cs typeface="Roboto Light" panose="02000000000000000000" pitchFamily="2" charset="0"/>
              </a:rPr>
              <a:t> do </a:t>
            </a:r>
            <a:r>
              <a:rPr lang="en-CA" sz="1600" dirty="0" err="1">
                <a:latin typeface="Roboto Light" panose="02000000000000000000" pitchFamily="2" charset="0"/>
                <a:ea typeface="Roboto Light" panose="02000000000000000000" pitchFamily="2" charset="0"/>
                <a:cs typeface="Roboto Light" panose="02000000000000000000" pitchFamily="2" charset="0"/>
              </a:rPr>
              <a:t>eiusmod</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tempor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incididunt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ut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labore</a:t>
            </a:r>
            <a:r>
              <a:rPr lang="en-CA" sz="1600" dirty="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dirty="0" err="1">
                <a:latin typeface="Roboto Light" panose="02000000000000000000" pitchFamily="2" charset="0"/>
                <a:ea typeface="Roboto Light" panose="02000000000000000000" pitchFamily="2" charset="0"/>
                <a:cs typeface="Roboto Light" panose="02000000000000000000" pitchFamily="2" charset="0"/>
              </a:rPr>
              <a:t>aliqua</a:t>
            </a:r>
            <a:r>
              <a:rPr lang="en-CA" sz="1600" dirty="0">
                <a:latin typeface="Roboto Light" panose="02000000000000000000" pitchFamily="2" charset="0"/>
                <a:ea typeface="Roboto Light" panose="02000000000000000000" pitchFamily="2" charset="0"/>
                <a:cs typeface="Roboto Light" panose="02000000000000000000" pitchFamily="2" charset="0"/>
              </a:rPr>
              <a:t>.</a:t>
            </a:r>
            <a:endParaRPr lang="en-US" dirty="0"/>
          </a:p>
        </p:txBody>
      </p:sp>
      <p:sp>
        <p:nvSpPr>
          <p:cNvPr id="42" name="Text Placeholder 24">
            <a:extLst>
              <a:ext uri="{FF2B5EF4-FFF2-40B4-BE49-F238E27FC236}">
                <a16:creationId xmlns:a16="http://schemas.microsoft.com/office/drawing/2014/main" id="{F622F887-348D-3C45-BF93-65C8A01B8E64}"/>
              </a:ext>
            </a:extLst>
          </p:cNvPr>
          <p:cNvSpPr>
            <a:spLocks noGrp="1"/>
          </p:cNvSpPr>
          <p:nvPr>
            <p:ph type="body" sz="quarter" idx="22" hasCustomPrompt="1"/>
          </p:nvPr>
        </p:nvSpPr>
        <p:spPr>
          <a:xfrm>
            <a:off x="5888745" y="5156201"/>
            <a:ext cx="5607458" cy="376238"/>
          </a:xfrm>
          <a:prstGeom prst="rect">
            <a:avLst/>
          </a:prstGeom>
        </p:spPr>
        <p:txBody>
          <a:bodyPr/>
          <a:lstStyle>
            <a:lvl1pPr marL="0" indent="0">
              <a:buNone/>
              <a:defRPr sz="2000">
                <a:solidFill>
                  <a:schemeClr val="tx1"/>
                </a:solidFill>
                <a:latin typeface="+mj-lt"/>
              </a:defRPr>
            </a:lvl1pPr>
          </a:lstStyle>
          <a:p>
            <a:pPr lvl="0"/>
            <a:r>
              <a:rPr lang="en-US" dirty="0"/>
              <a:t>Paragraph</a:t>
            </a:r>
          </a:p>
        </p:txBody>
      </p:sp>
      <p:sp>
        <p:nvSpPr>
          <p:cNvPr id="44" name="Text Placeholder 26">
            <a:extLst>
              <a:ext uri="{FF2B5EF4-FFF2-40B4-BE49-F238E27FC236}">
                <a16:creationId xmlns:a16="http://schemas.microsoft.com/office/drawing/2014/main" id="{B0452B9A-F158-EC4A-A84C-1E6BE591B8C8}"/>
              </a:ext>
            </a:extLst>
          </p:cNvPr>
          <p:cNvSpPr>
            <a:spLocks noGrp="1"/>
          </p:cNvSpPr>
          <p:nvPr>
            <p:ph type="body" sz="quarter" idx="23" hasCustomPrompt="1"/>
          </p:nvPr>
        </p:nvSpPr>
        <p:spPr>
          <a:xfrm>
            <a:off x="5893508" y="5624512"/>
            <a:ext cx="5612693" cy="914400"/>
          </a:xfrm>
          <a:prstGeom prst="rect">
            <a:avLst/>
          </a:prstGeom>
        </p:spPr>
        <p:txBody>
          <a:bodyPr/>
          <a:lstStyle>
            <a:lvl1pPr marL="0" indent="0">
              <a:lnSpc>
                <a:spcPts val="2120"/>
              </a:lnSpc>
              <a:buNone/>
              <a:defRPr sz="1200">
                <a:solidFill>
                  <a:schemeClr val="tx1"/>
                </a:solidFill>
              </a:defRPr>
            </a:lvl1pPr>
          </a:lstStyle>
          <a:p>
            <a:pPr lvl="0"/>
            <a:r>
              <a:rPr lang="en-CA" sz="1600" dirty="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dirty="0" err="1">
                <a:latin typeface="Roboto Light" panose="02000000000000000000" pitchFamily="2" charset="0"/>
                <a:ea typeface="Roboto Light" panose="02000000000000000000" pitchFamily="2" charset="0"/>
                <a:cs typeface="Roboto Light" panose="02000000000000000000" pitchFamily="2" charset="0"/>
              </a:rPr>
              <a:t>amet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adipiscing</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elit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sed</a:t>
            </a:r>
            <a:r>
              <a:rPr lang="en-CA" sz="1600" dirty="0">
                <a:latin typeface="Roboto Light" panose="02000000000000000000" pitchFamily="2" charset="0"/>
                <a:ea typeface="Roboto Light" panose="02000000000000000000" pitchFamily="2" charset="0"/>
                <a:cs typeface="Roboto Light" panose="02000000000000000000" pitchFamily="2" charset="0"/>
              </a:rPr>
              <a:t> do </a:t>
            </a:r>
            <a:r>
              <a:rPr lang="en-CA" sz="1600" dirty="0" err="1">
                <a:latin typeface="Roboto Light" panose="02000000000000000000" pitchFamily="2" charset="0"/>
                <a:ea typeface="Roboto Light" panose="02000000000000000000" pitchFamily="2" charset="0"/>
                <a:cs typeface="Roboto Light" panose="02000000000000000000" pitchFamily="2" charset="0"/>
              </a:rPr>
              <a:t>eiusmod</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tempor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incididunt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ut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labore</a:t>
            </a:r>
            <a:r>
              <a:rPr lang="en-CA" sz="1600" dirty="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dirty="0" err="1">
                <a:latin typeface="Roboto Light" panose="02000000000000000000" pitchFamily="2" charset="0"/>
                <a:ea typeface="Roboto Light" panose="02000000000000000000" pitchFamily="2" charset="0"/>
                <a:cs typeface="Roboto Light" panose="02000000000000000000" pitchFamily="2" charset="0"/>
              </a:rPr>
              <a:t>aliqua</a:t>
            </a:r>
            <a:r>
              <a:rPr lang="en-CA" sz="1600" dirty="0">
                <a:latin typeface="Roboto Light" panose="02000000000000000000" pitchFamily="2" charset="0"/>
                <a:ea typeface="Roboto Light" panose="02000000000000000000" pitchFamily="2" charset="0"/>
                <a:cs typeface="Roboto Light" panose="02000000000000000000" pitchFamily="2" charset="0"/>
              </a:rPr>
              <a:t>.</a:t>
            </a:r>
            <a:endParaRPr lang="en-US" dirty="0"/>
          </a:p>
        </p:txBody>
      </p:sp>
      <p:sp>
        <p:nvSpPr>
          <p:cNvPr id="45" name="TextBox 44">
            <a:extLst>
              <a:ext uri="{FF2B5EF4-FFF2-40B4-BE49-F238E27FC236}">
                <a16:creationId xmlns:a16="http://schemas.microsoft.com/office/drawing/2014/main" id="{373779EC-1B60-4C49-8FC0-357DA6CB1A60}"/>
              </a:ext>
            </a:extLst>
          </p:cNvPr>
          <p:cNvSpPr txBox="1"/>
          <p:nvPr userDrawn="1"/>
        </p:nvSpPr>
        <p:spPr>
          <a:xfrm>
            <a:off x="11693867" y="414826"/>
            <a:ext cx="346249" cy="5385899"/>
          </a:xfrm>
          <a:prstGeom prst="rect">
            <a:avLst/>
          </a:prstGeom>
          <a:noFill/>
        </p:spPr>
        <p:txBody>
          <a:bodyPr vert="vert" wrap="square" rtlCol="0">
            <a:spAutoFit/>
          </a:bodyPr>
          <a:lstStyle/>
          <a:p>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050" b="0" i="0" cap="all" spc="300" dirty="0">
                <a:solidFill>
                  <a:schemeClr val="bg2"/>
                </a:solidFill>
                <a:latin typeface="+mj-lt"/>
                <a:ea typeface="Roboto Condensed Light" panose="02000000000000000000" pitchFamily="2" charset="0"/>
                <a:cs typeface="Roboto Condensed Light" panose="02000000000000000000" pitchFamily="2" charset="0"/>
              </a:rPr>
              <a:t>Telfer</a:t>
            </a:r>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spTree>
    <p:extLst>
      <p:ext uri="{BB962C8B-B14F-4D97-AF65-F5344CB8AC3E}">
        <p14:creationId xmlns:p14="http://schemas.microsoft.com/office/powerpoint/2010/main" val="35452798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4 (Wealthi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195263-5946-ED4E-8531-45B70C16145D}"/>
              </a:ext>
            </a:extLst>
          </p:cNvPr>
          <p:cNvSpPr/>
          <p:nvPr/>
        </p:nvSpPr>
        <p:spPr>
          <a:xfrm>
            <a:off x="10644188" y="1"/>
            <a:ext cx="1547812"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5D68BBC-5E2F-2848-946B-97769E06CD43}"/>
              </a:ext>
            </a:extLst>
          </p:cNvPr>
          <p:cNvSpPr>
            <a:spLocks noGrp="1"/>
          </p:cNvSpPr>
          <p:nvPr>
            <p:ph type="sldNum" sz="quarter" idx="12"/>
          </p:nvPr>
        </p:nvSpPr>
        <p:spPr/>
        <p:txBody>
          <a:bodyPr/>
          <a:lstStyle>
            <a:lvl1pPr>
              <a:defRPr>
                <a:solidFill>
                  <a:schemeClr val="bg1">
                    <a:lumMod val="95000"/>
                  </a:schemeClr>
                </a:solidFill>
              </a:defRPr>
            </a:lvl1pPr>
          </a:lstStyle>
          <a:p>
            <a:fld id="{887A9567-B06F-C940-B410-F4F3929FAE7F}" type="slidenum">
              <a:rPr lang="en-US" smtClean="0"/>
              <a:pPr/>
              <a:t>‹#›</a:t>
            </a:fld>
            <a:endParaRPr lang="en-US" dirty="0"/>
          </a:p>
        </p:txBody>
      </p:sp>
      <p:sp>
        <p:nvSpPr>
          <p:cNvPr id="15" name="TextBox 14">
            <a:extLst>
              <a:ext uri="{FF2B5EF4-FFF2-40B4-BE49-F238E27FC236}">
                <a16:creationId xmlns:a16="http://schemas.microsoft.com/office/drawing/2014/main" id="{14476BA3-1387-D247-AFD1-452941AD954A}"/>
              </a:ext>
            </a:extLst>
          </p:cNvPr>
          <p:cNvSpPr txBox="1"/>
          <p:nvPr userDrawn="1"/>
        </p:nvSpPr>
        <p:spPr>
          <a:xfrm>
            <a:off x="11693867" y="414826"/>
            <a:ext cx="346249" cy="5385899"/>
          </a:xfrm>
          <a:prstGeom prst="rect">
            <a:avLst/>
          </a:prstGeom>
          <a:noFill/>
        </p:spPr>
        <p:txBody>
          <a:bodyPr vert="vert" wrap="square" rtlCol="0">
            <a:spAutoFit/>
          </a:bodyPr>
          <a:lstStyle/>
          <a:p>
            <a:r>
              <a:rPr lang="en-US" sz="1050" b="0" i="0" cap="all" spc="300" dirty="0">
                <a:solidFill>
                  <a:schemeClr val="bg1">
                    <a:lumMod val="9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050" b="0" i="0" cap="all" spc="300" dirty="0">
                <a:solidFill>
                  <a:schemeClr val="bg1">
                    <a:lumMod val="95000"/>
                  </a:schemeClr>
                </a:solidFill>
                <a:latin typeface="+mj-lt"/>
                <a:ea typeface="Roboto Condensed Light" panose="02000000000000000000" pitchFamily="2" charset="0"/>
                <a:cs typeface="Roboto Condensed Light" panose="02000000000000000000" pitchFamily="2" charset="0"/>
              </a:rPr>
              <a:t>Telfer</a:t>
            </a:r>
            <a:r>
              <a:rPr lang="en-US" sz="1050" b="0" i="0" cap="all" spc="300" dirty="0">
                <a:solidFill>
                  <a:schemeClr val="bg1">
                    <a:lumMod val="9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sp>
        <p:nvSpPr>
          <p:cNvPr id="16" name="Text Placeholder 2">
            <a:extLst>
              <a:ext uri="{FF2B5EF4-FFF2-40B4-BE49-F238E27FC236}">
                <a16:creationId xmlns:a16="http://schemas.microsoft.com/office/drawing/2014/main" id="{67439CD8-EF21-224F-A4CB-8126482158ED}"/>
              </a:ext>
            </a:extLst>
          </p:cNvPr>
          <p:cNvSpPr>
            <a:spLocks noGrp="1"/>
          </p:cNvSpPr>
          <p:nvPr>
            <p:ph type="body" sz="quarter" idx="14" hasCustomPrompt="1"/>
          </p:nvPr>
        </p:nvSpPr>
        <p:spPr>
          <a:xfrm>
            <a:off x="1043438" y="1187954"/>
            <a:ext cx="3498668" cy="606091"/>
          </a:xfrm>
          <a:prstGeom prst="rect">
            <a:avLst/>
          </a:prstGeom>
        </p:spPr>
        <p:txBody>
          <a:bodyPr/>
          <a:lstStyle>
            <a:lvl1pPr marL="0" indent="0">
              <a:buNone/>
              <a:defRPr sz="2800">
                <a:latin typeface="+mj-lt"/>
              </a:defRPr>
            </a:lvl1pPr>
          </a:lstStyle>
          <a:p>
            <a:pPr lvl="0"/>
            <a:r>
              <a:rPr lang="en-US" dirty="0"/>
              <a:t>Lorem ipsum</a:t>
            </a:r>
          </a:p>
          <a:p>
            <a:pPr lvl="0"/>
            <a:endParaRPr lang="en-US" dirty="0"/>
          </a:p>
          <a:p>
            <a:pPr lvl="0"/>
            <a:endParaRPr lang="en-US" dirty="0"/>
          </a:p>
        </p:txBody>
      </p:sp>
      <p:sp>
        <p:nvSpPr>
          <p:cNvPr id="17" name="Text Placeholder 4">
            <a:extLst>
              <a:ext uri="{FF2B5EF4-FFF2-40B4-BE49-F238E27FC236}">
                <a16:creationId xmlns:a16="http://schemas.microsoft.com/office/drawing/2014/main" id="{C4D28252-5E35-F046-BDCC-CC0734B9231A}"/>
              </a:ext>
            </a:extLst>
          </p:cNvPr>
          <p:cNvSpPr>
            <a:spLocks noGrp="1"/>
          </p:cNvSpPr>
          <p:nvPr>
            <p:ph type="body" sz="quarter" idx="15" hasCustomPrompt="1"/>
          </p:nvPr>
        </p:nvSpPr>
        <p:spPr>
          <a:xfrm>
            <a:off x="1043439" y="1794045"/>
            <a:ext cx="7667424" cy="4197180"/>
          </a:xfrm>
          <a:prstGeom prst="rect">
            <a:avLst/>
          </a:prstGeom>
        </p:spPr>
        <p:txBody>
          <a:bodyPr/>
          <a:lstStyle>
            <a:lvl1pPr marL="0" indent="0">
              <a:lnSpc>
                <a:spcPts val="2220"/>
              </a:lnSpc>
              <a:buNone/>
              <a:defRPr sz="16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lvl="0"/>
            <a:endParaRPr lang="en-US" dirty="0"/>
          </a:p>
          <a:p>
            <a:pPr lvl="0"/>
            <a:endParaRPr lang="en-US" dirty="0"/>
          </a:p>
        </p:txBody>
      </p:sp>
    </p:spTree>
    <p:extLst>
      <p:ext uri="{BB962C8B-B14F-4D97-AF65-F5344CB8AC3E}">
        <p14:creationId xmlns:p14="http://schemas.microsoft.com/office/powerpoint/2010/main" val="1659498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47699C9-36B7-2A40-8384-8E89BA6902D7}"/>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8" name="Rectangle 7">
            <a:extLst>
              <a:ext uri="{FF2B5EF4-FFF2-40B4-BE49-F238E27FC236}">
                <a16:creationId xmlns:a16="http://schemas.microsoft.com/office/drawing/2014/main" id="{A62165CA-B53B-3E4B-A53F-96AA7617807D}"/>
              </a:ext>
            </a:extLst>
          </p:cNvPr>
          <p:cNvSpPr/>
          <p:nvPr/>
        </p:nvSpPr>
        <p:spPr>
          <a:xfrm>
            <a:off x="0" y="1"/>
            <a:ext cx="562927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cxnSp>
        <p:nvCxnSpPr>
          <p:cNvPr id="17" name="Straight Connector 16">
            <a:extLst>
              <a:ext uri="{FF2B5EF4-FFF2-40B4-BE49-F238E27FC236}">
                <a16:creationId xmlns:a16="http://schemas.microsoft.com/office/drawing/2014/main" id="{7C327553-39D9-A948-83EA-774396E07934}"/>
              </a:ext>
            </a:extLst>
          </p:cNvPr>
          <p:cNvCxnSpPr/>
          <p:nvPr/>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sp>
        <p:nvSpPr>
          <p:cNvPr id="32" name="Text Placeholder 24">
            <a:extLst>
              <a:ext uri="{FF2B5EF4-FFF2-40B4-BE49-F238E27FC236}">
                <a16:creationId xmlns:a16="http://schemas.microsoft.com/office/drawing/2014/main" id="{AB8C2A6D-1C05-D34C-8F5E-E7D5438ABC1F}"/>
              </a:ext>
            </a:extLst>
          </p:cNvPr>
          <p:cNvSpPr>
            <a:spLocks noGrp="1"/>
          </p:cNvSpPr>
          <p:nvPr>
            <p:ph type="body" sz="quarter" idx="16" hasCustomPrompt="1"/>
          </p:nvPr>
        </p:nvSpPr>
        <p:spPr>
          <a:xfrm>
            <a:off x="5863818" y="2002204"/>
            <a:ext cx="5637620" cy="343780"/>
          </a:xfrm>
          <a:prstGeom prst="rect">
            <a:avLst/>
          </a:prstGeom>
        </p:spPr>
        <p:txBody>
          <a:bodyPr/>
          <a:lstStyle>
            <a:lvl1pPr marL="0" indent="0">
              <a:buNone/>
              <a:defRPr sz="2000">
                <a:solidFill>
                  <a:schemeClr val="tx1"/>
                </a:solidFill>
                <a:latin typeface="+mj-lt"/>
              </a:defRPr>
            </a:lvl1pPr>
          </a:lstStyle>
          <a:p>
            <a:pPr lvl="0"/>
            <a:r>
              <a:rPr lang="en-US" dirty="0"/>
              <a:t>Paragraph</a:t>
            </a:r>
          </a:p>
        </p:txBody>
      </p:sp>
      <p:sp>
        <p:nvSpPr>
          <p:cNvPr id="33" name="Text Placeholder 24">
            <a:extLst>
              <a:ext uri="{FF2B5EF4-FFF2-40B4-BE49-F238E27FC236}">
                <a16:creationId xmlns:a16="http://schemas.microsoft.com/office/drawing/2014/main" id="{4FA8E47D-F781-F741-A501-BF610A3BA234}"/>
              </a:ext>
            </a:extLst>
          </p:cNvPr>
          <p:cNvSpPr>
            <a:spLocks noGrp="1"/>
          </p:cNvSpPr>
          <p:nvPr>
            <p:ph type="body" sz="quarter" idx="14" hasCustomPrompt="1"/>
          </p:nvPr>
        </p:nvSpPr>
        <p:spPr>
          <a:xfrm>
            <a:off x="1237069" y="1116531"/>
            <a:ext cx="3991233" cy="1737140"/>
          </a:xfrm>
          <a:prstGeom prst="rect">
            <a:avLst/>
          </a:prstGeom>
        </p:spPr>
        <p:txBody>
          <a:bodyPr/>
          <a:lstStyle>
            <a:lvl1pPr marL="0" indent="0">
              <a:buNone/>
              <a:defRPr sz="6000">
                <a:solidFill>
                  <a:schemeClr val="bg1"/>
                </a:solidFill>
                <a:latin typeface="+mj-lt"/>
              </a:defRPr>
            </a:lvl1pPr>
          </a:lstStyle>
          <a:p>
            <a:pPr lvl="0"/>
            <a:r>
              <a:rPr lang="en-US" dirty="0"/>
              <a:t>Section Title</a:t>
            </a:r>
          </a:p>
        </p:txBody>
      </p:sp>
      <p:sp>
        <p:nvSpPr>
          <p:cNvPr id="34" name="Text Placeholder 26">
            <a:extLst>
              <a:ext uri="{FF2B5EF4-FFF2-40B4-BE49-F238E27FC236}">
                <a16:creationId xmlns:a16="http://schemas.microsoft.com/office/drawing/2014/main" id="{9B32D4C7-063C-A54A-BFE0-2608E7610E90}"/>
              </a:ext>
            </a:extLst>
          </p:cNvPr>
          <p:cNvSpPr>
            <a:spLocks noGrp="1"/>
          </p:cNvSpPr>
          <p:nvPr>
            <p:ph type="body" sz="quarter" idx="15" hasCustomPrompt="1"/>
          </p:nvPr>
        </p:nvSpPr>
        <p:spPr>
          <a:xfrm>
            <a:off x="1232307" y="3014662"/>
            <a:ext cx="3995995" cy="914400"/>
          </a:xfrm>
          <a:prstGeom prst="rect">
            <a:avLst/>
          </a:prstGeom>
        </p:spPr>
        <p:txBody>
          <a:bodyPr/>
          <a:lstStyle>
            <a:lvl1pPr marL="0" indent="0">
              <a:buNone/>
              <a:defRPr sz="2000">
                <a:solidFill>
                  <a:schemeClr val="bg1"/>
                </a:solidFill>
              </a:defRPr>
            </a:lvl1pPr>
          </a:lstStyle>
          <a:p>
            <a:pPr lvl="0"/>
            <a:r>
              <a:rPr lang="en-US" dirty="0"/>
              <a:t>Subtitle</a:t>
            </a:r>
          </a:p>
        </p:txBody>
      </p:sp>
      <p:sp>
        <p:nvSpPr>
          <p:cNvPr id="35" name="Text Placeholder 26">
            <a:extLst>
              <a:ext uri="{FF2B5EF4-FFF2-40B4-BE49-F238E27FC236}">
                <a16:creationId xmlns:a16="http://schemas.microsoft.com/office/drawing/2014/main" id="{194F984A-A071-B34F-9AD2-1A5251D5DF13}"/>
              </a:ext>
            </a:extLst>
          </p:cNvPr>
          <p:cNvSpPr>
            <a:spLocks noGrp="1"/>
          </p:cNvSpPr>
          <p:nvPr>
            <p:ph type="body" sz="quarter" idx="17" hasCustomPrompt="1"/>
          </p:nvPr>
        </p:nvSpPr>
        <p:spPr>
          <a:xfrm>
            <a:off x="5863818" y="2444988"/>
            <a:ext cx="5642883" cy="914400"/>
          </a:xfrm>
          <a:prstGeom prst="rect">
            <a:avLst/>
          </a:prstGeom>
        </p:spPr>
        <p:txBody>
          <a:bodyPr/>
          <a:lstStyle>
            <a:lvl1pPr marL="0" indent="0">
              <a:lnSpc>
                <a:spcPts val="2120"/>
              </a:lnSpc>
              <a:buNone/>
              <a:defRPr sz="1200">
                <a:solidFill>
                  <a:schemeClr val="tx1"/>
                </a:solidFill>
              </a:defRPr>
            </a:lvl1pPr>
          </a:lstStyle>
          <a:p>
            <a:pPr lvl="0"/>
            <a:r>
              <a:rPr lang="en-CA" sz="1600" dirty="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dirty="0" err="1">
                <a:latin typeface="Roboto Light" panose="02000000000000000000" pitchFamily="2" charset="0"/>
                <a:ea typeface="Roboto Light" panose="02000000000000000000" pitchFamily="2" charset="0"/>
                <a:cs typeface="Roboto Light" panose="02000000000000000000" pitchFamily="2" charset="0"/>
              </a:rPr>
              <a:t>amet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adipiscing</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elit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sed</a:t>
            </a:r>
            <a:r>
              <a:rPr lang="en-CA" sz="1600" dirty="0">
                <a:latin typeface="Roboto Light" panose="02000000000000000000" pitchFamily="2" charset="0"/>
                <a:ea typeface="Roboto Light" panose="02000000000000000000" pitchFamily="2" charset="0"/>
                <a:cs typeface="Roboto Light" panose="02000000000000000000" pitchFamily="2" charset="0"/>
              </a:rPr>
              <a:t> do </a:t>
            </a:r>
            <a:r>
              <a:rPr lang="en-CA" sz="1600" dirty="0" err="1">
                <a:latin typeface="Roboto Light" panose="02000000000000000000" pitchFamily="2" charset="0"/>
                <a:ea typeface="Roboto Light" panose="02000000000000000000" pitchFamily="2" charset="0"/>
                <a:cs typeface="Roboto Light" panose="02000000000000000000" pitchFamily="2" charset="0"/>
              </a:rPr>
              <a:t>eiusmod</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tempor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incididunt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ut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labore</a:t>
            </a:r>
            <a:r>
              <a:rPr lang="en-CA" sz="1600" dirty="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dirty="0" err="1">
                <a:latin typeface="Roboto Light" panose="02000000000000000000" pitchFamily="2" charset="0"/>
                <a:ea typeface="Roboto Light" panose="02000000000000000000" pitchFamily="2" charset="0"/>
                <a:cs typeface="Roboto Light" panose="02000000000000000000" pitchFamily="2" charset="0"/>
              </a:rPr>
              <a:t>aliqua</a:t>
            </a:r>
            <a:r>
              <a:rPr lang="en-CA" sz="1600" dirty="0">
                <a:latin typeface="Roboto Light" panose="02000000000000000000" pitchFamily="2" charset="0"/>
                <a:ea typeface="Roboto Light" panose="02000000000000000000" pitchFamily="2" charset="0"/>
                <a:cs typeface="Roboto Light" panose="02000000000000000000" pitchFamily="2" charset="0"/>
              </a:rPr>
              <a:t>.</a:t>
            </a:r>
            <a:endParaRPr lang="en-US" dirty="0"/>
          </a:p>
        </p:txBody>
      </p:sp>
      <p:sp>
        <p:nvSpPr>
          <p:cNvPr id="36" name="Text Placeholder 24">
            <a:extLst>
              <a:ext uri="{FF2B5EF4-FFF2-40B4-BE49-F238E27FC236}">
                <a16:creationId xmlns:a16="http://schemas.microsoft.com/office/drawing/2014/main" id="{6BB4826B-FCED-B645-A3E6-DE7A72CE4312}"/>
              </a:ext>
            </a:extLst>
          </p:cNvPr>
          <p:cNvSpPr>
            <a:spLocks noGrp="1"/>
          </p:cNvSpPr>
          <p:nvPr>
            <p:ph type="body" sz="quarter" idx="18" hasCustomPrompt="1"/>
          </p:nvPr>
        </p:nvSpPr>
        <p:spPr>
          <a:xfrm>
            <a:off x="5863819" y="370064"/>
            <a:ext cx="5642382" cy="352474"/>
          </a:xfrm>
          <a:prstGeom prst="rect">
            <a:avLst/>
          </a:prstGeom>
        </p:spPr>
        <p:txBody>
          <a:bodyPr/>
          <a:lstStyle>
            <a:lvl1pPr marL="0" indent="0">
              <a:buNone/>
              <a:defRPr sz="2000">
                <a:solidFill>
                  <a:schemeClr val="tx1"/>
                </a:solidFill>
                <a:latin typeface="+mj-lt"/>
              </a:defRPr>
            </a:lvl1pPr>
          </a:lstStyle>
          <a:p>
            <a:pPr lvl="0"/>
            <a:r>
              <a:rPr lang="en-US" dirty="0"/>
              <a:t>Paragraph</a:t>
            </a:r>
          </a:p>
        </p:txBody>
      </p:sp>
      <p:sp>
        <p:nvSpPr>
          <p:cNvPr id="37" name="Text Placeholder 26">
            <a:extLst>
              <a:ext uri="{FF2B5EF4-FFF2-40B4-BE49-F238E27FC236}">
                <a16:creationId xmlns:a16="http://schemas.microsoft.com/office/drawing/2014/main" id="{B2819E3A-A3E1-A84D-AFE4-BCB5E7ECBFDB}"/>
              </a:ext>
            </a:extLst>
          </p:cNvPr>
          <p:cNvSpPr>
            <a:spLocks noGrp="1"/>
          </p:cNvSpPr>
          <p:nvPr>
            <p:ph type="body" sz="quarter" idx="19" hasCustomPrompt="1"/>
          </p:nvPr>
        </p:nvSpPr>
        <p:spPr>
          <a:xfrm>
            <a:off x="5863819" y="870427"/>
            <a:ext cx="5647144" cy="914400"/>
          </a:xfrm>
          <a:prstGeom prst="rect">
            <a:avLst/>
          </a:prstGeom>
        </p:spPr>
        <p:txBody>
          <a:bodyPr/>
          <a:lstStyle>
            <a:lvl1pPr marL="0" indent="0">
              <a:lnSpc>
                <a:spcPts val="2120"/>
              </a:lnSpc>
              <a:buNone/>
              <a:defRPr sz="1200">
                <a:solidFill>
                  <a:schemeClr val="tx1"/>
                </a:solidFill>
              </a:defRPr>
            </a:lvl1pPr>
          </a:lstStyle>
          <a:p>
            <a:pPr lvl="0"/>
            <a:r>
              <a:rPr lang="en-CA" sz="1600" dirty="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dirty="0" err="1">
                <a:latin typeface="Roboto Light" panose="02000000000000000000" pitchFamily="2" charset="0"/>
                <a:ea typeface="Roboto Light" panose="02000000000000000000" pitchFamily="2" charset="0"/>
                <a:cs typeface="Roboto Light" panose="02000000000000000000" pitchFamily="2" charset="0"/>
              </a:rPr>
              <a:t>amet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adipiscing</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elit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sed</a:t>
            </a:r>
            <a:r>
              <a:rPr lang="en-CA" sz="1600" dirty="0">
                <a:latin typeface="Roboto Light" panose="02000000000000000000" pitchFamily="2" charset="0"/>
                <a:ea typeface="Roboto Light" panose="02000000000000000000" pitchFamily="2" charset="0"/>
                <a:cs typeface="Roboto Light" panose="02000000000000000000" pitchFamily="2" charset="0"/>
              </a:rPr>
              <a:t> do </a:t>
            </a:r>
            <a:r>
              <a:rPr lang="en-CA" sz="1600" dirty="0" err="1">
                <a:latin typeface="Roboto Light" panose="02000000000000000000" pitchFamily="2" charset="0"/>
                <a:ea typeface="Roboto Light" panose="02000000000000000000" pitchFamily="2" charset="0"/>
                <a:cs typeface="Roboto Light" panose="02000000000000000000" pitchFamily="2" charset="0"/>
              </a:rPr>
              <a:t>eiusmod</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tempor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incididunt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ut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labore</a:t>
            </a:r>
            <a:r>
              <a:rPr lang="en-CA" sz="1600" dirty="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dirty="0" err="1">
                <a:latin typeface="Roboto Light" panose="02000000000000000000" pitchFamily="2" charset="0"/>
                <a:ea typeface="Roboto Light" panose="02000000000000000000" pitchFamily="2" charset="0"/>
                <a:cs typeface="Roboto Light" panose="02000000000000000000" pitchFamily="2" charset="0"/>
              </a:rPr>
              <a:t>aliqua</a:t>
            </a:r>
            <a:r>
              <a:rPr lang="en-CA" sz="1600" dirty="0">
                <a:latin typeface="Roboto Light" panose="02000000000000000000" pitchFamily="2" charset="0"/>
                <a:ea typeface="Roboto Light" panose="02000000000000000000" pitchFamily="2" charset="0"/>
                <a:cs typeface="Roboto Light" panose="02000000000000000000" pitchFamily="2" charset="0"/>
              </a:rPr>
              <a:t>.</a:t>
            </a:r>
            <a:endParaRPr lang="en-US" dirty="0"/>
          </a:p>
        </p:txBody>
      </p:sp>
      <p:sp>
        <p:nvSpPr>
          <p:cNvPr id="38" name="Text Placeholder 24">
            <a:extLst>
              <a:ext uri="{FF2B5EF4-FFF2-40B4-BE49-F238E27FC236}">
                <a16:creationId xmlns:a16="http://schemas.microsoft.com/office/drawing/2014/main" id="{6C911399-D629-634A-8294-EC1172136878}"/>
              </a:ext>
            </a:extLst>
          </p:cNvPr>
          <p:cNvSpPr>
            <a:spLocks noGrp="1"/>
          </p:cNvSpPr>
          <p:nvPr>
            <p:ph type="body" sz="quarter" idx="20" hasCustomPrompt="1"/>
          </p:nvPr>
        </p:nvSpPr>
        <p:spPr>
          <a:xfrm>
            <a:off x="5878899" y="3582988"/>
            <a:ext cx="5607458" cy="376238"/>
          </a:xfrm>
          <a:prstGeom prst="rect">
            <a:avLst/>
          </a:prstGeom>
        </p:spPr>
        <p:txBody>
          <a:bodyPr/>
          <a:lstStyle>
            <a:lvl1pPr marL="0" indent="0">
              <a:buNone/>
              <a:defRPr sz="2000">
                <a:solidFill>
                  <a:schemeClr val="tx1"/>
                </a:solidFill>
                <a:latin typeface="+mj-lt"/>
              </a:defRPr>
            </a:lvl1pPr>
          </a:lstStyle>
          <a:p>
            <a:pPr lvl="0"/>
            <a:r>
              <a:rPr lang="en-US" dirty="0"/>
              <a:t>Paragraph</a:t>
            </a:r>
          </a:p>
        </p:txBody>
      </p:sp>
      <p:sp>
        <p:nvSpPr>
          <p:cNvPr id="39" name="Text Placeholder 26">
            <a:extLst>
              <a:ext uri="{FF2B5EF4-FFF2-40B4-BE49-F238E27FC236}">
                <a16:creationId xmlns:a16="http://schemas.microsoft.com/office/drawing/2014/main" id="{CC2B093D-CF74-E945-A20A-167445E1F9E9}"/>
              </a:ext>
            </a:extLst>
          </p:cNvPr>
          <p:cNvSpPr>
            <a:spLocks noGrp="1"/>
          </p:cNvSpPr>
          <p:nvPr>
            <p:ph type="body" sz="quarter" idx="21" hasCustomPrompt="1"/>
          </p:nvPr>
        </p:nvSpPr>
        <p:spPr>
          <a:xfrm>
            <a:off x="5878899" y="4070351"/>
            <a:ext cx="5612693" cy="914400"/>
          </a:xfrm>
          <a:prstGeom prst="rect">
            <a:avLst/>
          </a:prstGeom>
        </p:spPr>
        <p:txBody>
          <a:bodyPr/>
          <a:lstStyle>
            <a:lvl1pPr marL="0" indent="0">
              <a:lnSpc>
                <a:spcPts val="2120"/>
              </a:lnSpc>
              <a:buNone/>
              <a:defRPr sz="1200">
                <a:solidFill>
                  <a:schemeClr val="tx1"/>
                </a:solidFill>
              </a:defRPr>
            </a:lvl1pPr>
          </a:lstStyle>
          <a:p>
            <a:pPr lvl="0"/>
            <a:r>
              <a:rPr lang="en-CA" sz="1600" dirty="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dirty="0" err="1">
                <a:latin typeface="Roboto Light" panose="02000000000000000000" pitchFamily="2" charset="0"/>
                <a:ea typeface="Roboto Light" panose="02000000000000000000" pitchFamily="2" charset="0"/>
                <a:cs typeface="Roboto Light" panose="02000000000000000000" pitchFamily="2" charset="0"/>
              </a:rPr>
              <a:t>amet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adipiscing</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elit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sed</a:t>
            </a:r>
            <a:r>
              <a:rPr lang="en-CA" sz="1600" dirty="0">
                <a:latin typeface="Roboto Light" panose="02000000000000000000" pitchFamily="2" charset="0"/>
                <a:ea typeface="Roboto Light" panose="02000000000000000000" pitchFamily="2" charset="0"/>
                <a:cs typeface="Roboto Light" panose="02000000000000000000" pitchFamily="2" charset="0"/>
              </a:rPr>
              <a:t> do </a:t>
            </a:r>
            <a:r>
              <a:rPr lang="en-CA" sz="1600" dirty="0" err="1">
                <a:latin typeface="Roboto Light" panose="02000000000000000000" pitchFamily="2" charset="0"/>
                <a:ea typeface="Roboto Light" panose="02000000000000000000" pitchFamily="2" charset="0"/>
                <a:cs typeface="Roboto Light" panose="02000000000000000000" pitchFamily="2" charset="0"/>
              </a:rPr>
              <a:t>eiusmod</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tempor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incididunt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ut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labore</a:t>
            </a:r>
            <a:r>
              <a:rPr lang="en-CA" sz="1600" dirty="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dirty="0" err="1">
                <a:latin typeface="Roboto Light" panose="02000000000000000000" pitchFamily="2" charset="0"/>
                <a:ea typeface="Roboto Light" panose="02000000000000000000" pitchFamily="2" charset="0"/>
                <a:cs typeface="Roboto Light" panose="02000000000000000000" pitchFamily="2" charset="0"/>
              </a:rPr>
              <a:t>aliqua</a:t>
            </a:r>
            <a:r>
              <a:rPr lang="en-CA" sz="1600" dirty="0">
                <a:latin typeface="Roboto Light" panose="02000000000000000000" pitchFamily="2" charset="0"/>
                <a:ea typeface="Roboto Light" panose="02000000000000000000" pitchFamily="2" charset="0"/>
                <a:cs typeface="Roboto Light" panose="02000000000000000000" pitchFamily="2" charset="0"/>
              </a:rPr>
              <a:t>.</a:t>
            </a:r>
            <a:endParaRPr lang="en-US" dirty="0"/>
          </a:p>
        </p:txBody>
      </p:sp>
      <p:sp>
        <p:nvSpPr>
          <p:cNvPr id="42" name="Text Placeholder 24">
            <a:extLst>
              <a:ext uri="{FF2B5EF4-FFF2-40B4-BE49-F238E27FC236}">
                <a16:creationId xmlns:a16="http://schemas.microsoft.com/office/drawing/2014/main" id="{F622F887-348D-3C45-BF93-65C8A01B8E64}"/>
              </a:ext>
            </a:extLst>
          </p:cNvPr>
          <p:cNvSpPr>
            <a:spLocks noGrp="1"/>
          </p:cNvSpPr>
          <p:nvPr>
            <p:ph type="body" sz="quarter" idx="22" hasCustomPrompt="1"/>
          </p:nvPr>
        </p:nvSpPr>
        <p:spPr>
          <a:xfrm>
            <a:off x="5888745" y="5156201"/>
            <a:ext cx="5607458" cy="376238"/>
          </a:xfrm>
          <a:prstGeom prst="rect">
            <a:avLst/>
          </a:prstGeom>
        </p:spPr>
        <p:txBody>
          <a:bodyPr/>
          <a:lstStyle>
            <a:lvl1pPr marL="0" indent="0">
              <a:buNone/>
              <a:defRPr sz="2000">
                <a:solidFill>
                  <a:schemeClr val="tx1"/>
                </a:solidFill>
                <a:latin typeface="+mj-lt"/>
              </a:defRPr>
            </a:lvl1pPr>
          </a:lstStyle>
          <a:p>
            <a:pPr lvl="0"/>
            <a:r>
              <a:rPr lang="en-US" dirty="0"/>
              <a:t>Paragraph</a:t>
            </a:r>
          </a:p>
        </p:txBody>
      </p:sp>
      <p:sp>
        <p:nvSpPr>
          <p:cNvPr id="44" name="Text Placeholder 26">
            <a:extLst>
              <a:ext uri="{FF2B5EF4-FFF2-40B4-BE49-F238E27FC236}">
                <a16:creationId xmlns:a16="http://schemas.microsoft.com/office/drawing/2014/main" id="{B0452B9A-F158-EC4A-A84C-1E6BE591B8C8}"/>
              </a:ext>
            </a:extLst>
          </p:cNvPr>
          <p:cNvSpPr>
            <a:spLocks noGrp="1"/>
          </p:cNvSpPr>
          <p:nvPr>
            <p:ph type="body" sz="quarter" idx="23" hasCustomPrompt="1"/>
          </p:nvPr>
        </p:nvSpPr>
        <p:spPr>
          <a:xfrm>
            <a:off x="5893508" y="5624512"/>
            <a:ext cx="5612693" cy="914400"/>
          </a:xfrm>
          <a:prstGeom prst="rect">
            <a:avLst/>
          </a:prstGeom>
        </p:spPr>
        <p:txBody>
          <a:bodyPr/>
          <a:lstStyle>
            <a:lvl1pPr marL="0" indent="0">
              <a:lnSpc>
                <a:spcPts val="2120"/>
              </a:lnSpc>
              <a:buNone/>
              <a:defRPr sz="1200">
                <a:solidFill>
                  <a:schemeClr val="tx1"/>
                </a:solidFill>
              </a:defRPr>
            </a:lvl1pPr>
          </a:lstStyle>
          <a:p>
            <a:pPr lvl="0"/>
            <a:r>
              <a:rPr lang="en-CA" sz="1600" dirty="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dirty="0" err="1">
                <a:latin typeface="Roboto Light" panose="02000000000000000000" pitchFamily="2" charset="0"/>
                <a:ea typeface="Roboto Light" panose="02000000000000000000" pitchFamily="2" charset="0"/>
                <a:cs typeface="Roboto Light" panose="02000000000000000000" pitchFamily="2" charset="0"/>
              </a:rPr>
              <a:t>amet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adipiscing</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elit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sed</a:t>
            </a:r>
            <a:r>
              <a:rPr lang="en-CA" sz="1600" dirty="0">
                <a:latin typeface="Roboto Light" panose="02000000000000000000" pitchFamily="2" charset="0"/>
                <a:ea typeface="Roboto Light" panose="02000000000000000000" pitchFamily="2" charset="0"/>
                <a:cs typeface="Roboto Light" panose="02000000000000000000" pitchFamily="2" charset="0"/>
              </a:rPr>
              <a:t> do </a:t>
            </a:r>
            <a:r>
              <a:rPr lang="en-CA" sz="1600" dirty="0" err="1">
                <a:latin typeface="Roboto Light" panose="02000000000000000000" pitchFamily="2" charset="0"/>
                <a:ea typeface="Roboto Light" panose="02000000000000000000" pitchFamily="2" charset="0"/>
                <a:cs typeface="Roboto Light" panose="02000000000000000000" pitchFamily="2" charset="0"/>
              </a:rPr>
              <a:t>eiusmod</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tempor</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incididunt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ut</a:t>
            </a:r>
            <a:r>
              <a:rPr lang="en-CA" sz="1600" dirty="0">
                <a:latin typeface="Roboto Light" panose="02000000000000000000" pitchFamily="2" charset="0"/>
                <a:ea typeface="Roboto Light" panose="02000000000000000000" pitchFamily="2" charset="0"/>
                <a:cs typeface="Roboto Light" panose="02000000000000000000" pitchFamily="2" charset="0"/>
              </a:rPr>
              <a:t> </a:t>
            </a:r>
            <a:r>
              <a:rPr lang="en-CA" sz="1600" dirty="0" err="1">
                <a:latin typeface="Roboto Light" panose="02000000000000000000" pitchFamily="2" charset="0"/>
                <a:ea typeface="Roboto Light" panose="02000000000000000000" pitchFamily="2" charset="0"/>
                <a:cs typeface="Roboto Light" panose="02000000000000000000" pitchFamily="2" charset="0"/>
              </a:rPr>
              <a:t>labore</a:t>
            </a:r>
            <a:r>
              <a:rPr lang="en-CA" sz="1600" dirty="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dirty="0" err="1">
                <a:latin typeface="Roboto Light" panose="02000000000000000000" pitchFamily="2" charset="0"/>
                <a:ea typeface="Roboto Light" panose="02000000000000000000" pitchFamily="2" charset="0"/>
                <a:cs typeface="Roboto Light" panose="02000000000000000000" pitchFamily="2" charset="0"/>
              </a:rPr>
              <a:t>aliqua</a:t>
            </a:r>
            <a:r>
              <a:rPr lang="en-CA" sz="1600" dirty="0">
                <a:latin typeface="Roboto Light" panose="02000000000000000000" pitchFamily="2" charset="0"/>
                <a:ea typeface="Roboto Light" panose="02000000000000000000" pitchFamily="2" charset="0"/>
                <a:cs typeface="Roboto Light" panose="02000000000000000000" pitchFamily="2" charset="0"/>
              </a:rPr>
              <a:t>.</a:t>
            </a:r>
            <a:endParaRPr lang="en-US" dirty="0"/>
          </a:p>
        </p:txBody>
      </p:sp>
      <p:sp>
        <p:nvSpPr>
          <p:cNvPr id="45" name="TextBox 44">
            <a:extLst>
              <a:ext uri="{FF2B5EF4-FFF2-40B4-BE49-F238E27FC236}">
                <a16:creationId xmlns:a16="http://schemas.microsoft.com/office/drawing/2014/main" id="{373779EC-1B60-4C49-8FC0-357DA6CB1A60}"/>
              </a:ext>
            </a:extLst>
          </p:cNvPr>
          <p:cNvSpPr txBox="1"/>
          <p:nvPr userDrawn="1"/>
        </p:nvSpPr>
        <p:spPr>
          <a:xfrm>
            <a:off x="11693867" y="414826"/>
            <a:ext cx="346249" cy="5385899"/>
          </a:xfrm>
          <a:prstGeom prst="rect">
            <a:avLst/>
          </a:prstGeom>
          <a:noFill/>
        </p:spPr>
        <p:txBody>
          <a:bodyPr vert="vert" wrap="square" rtlCol="0">
            <a:spAutoFit/>
          </a:bodyPr>
          <a:lstStyle/>
          <a:p>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050" b="0" i="0" cap="all" spc="300" dirty="0">
                <a:solidFill>
                  <a:schemeClr val="bg2"/>
                </a:solidFill>
                <a:latin typeface="+mj-lt"/>
                <a:ea typeface="Roboto Condensed Light" panose="02000000000000000000" pitchFamily="2" charset="0"/>
                <a:cs typeface="Roboto Condensed Light" panose="02000000000000000000" pitchFamily="2" charset="0"/>
              </a:rPr>
              <a:t>Telfer</a:t>
            </a:r>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spTree>
    <p:extLst>
      <p:ext uri="{BB962C8B-B14F-4D97-AF65-F5344CB8AC3E}">
        <p14:creationId xmlns:p14="http://schemas.microsoft.com/office/powerpoint/2010/main" val="2848416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keholder (Wealthi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726052-FC61-C141-B305-324A8FCDE813}"/>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7" name="Rectangle 6">
            <a:extLst>
              <a:ext uri="{FF2B5EF4-FFF2-40B4-BE49-F238E27FC236}">
                <a16:creationId xmlns:a16="http://schemas.microsoft.com/office/drawing/2014/main" id="{85B49FA8-FC51-384C-A473-19AD2ED9C9AC}"/>
              </a:ext>
            </a:extLst>
          </p:cNvPr>
          <p:cNvSpPr/>
          <p:nvPr/>
        </p:nvSpPr>
        <p:spPr>
          <a:xfrm>
            <a:off x="0" y="828675"/>
            <a:ext cx="5629275" cy="6029325"/>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A758AA8E-5563-7E48-A6F3-0477F04BBD5B}"/>
              </a:ext>
            </a:extLst>
          </p:cNvPr>
          <p:cNvCxnSpPr/>
          <p:nvPr/>
        </p:nvCxnSpPr>
        <p:spPr>
          <a:xfrm>
            <a:off x="881063" y="5800725"/>
            <a:ext cx="0" cy="1285875"/>
          </a:xfrm>
          <a:prstGeom prst="line">
            <a:avLst/>
          </a:prstGeom>
          <a:ln>
            <a:solidFill>
              <a:schemeClr val="bg1"/>
            </a:solidFill>
          </a:ln>
        </p:spPr>
        <p:style>
          <a:lnRef idx="1">
            <a:schemeClr val="accent2"/>
          </a:lnRef>
          <a:fillRef idx="0">
            <a:schemeClr val="accent2"/>
          </a:fillRef>
          <a:effectRef idx="0">
            <a:schemeClr val="accent2"/>
          </a:effectRef>
          <a:fontRef idx="minor">
            <a:schemeClr val="tx1"/>
          </a:fontRef>
        </p:style>
      </p:cxnSp>
      <p:sp>
        <p:nvSpPr>
          <p:cNvPr id="25" name="Picture Placeholder 2">
            <a:extLst>
              <a:ext uri="{FF2B5EF4-FFF2-40B4-BE49-F238E27FC236}">
                <a16:creationId xmlns:a16="http://schemas.microsoft.com/office/drawing/2014/main" id="{ACE8BAE1-A900-8845-81FD-7D84FE57E4CC}"/>
              </a:ext>
            </a:extLst>
          </p:cNvPr>
          <p:cNvSpPr>
            <a:spLocks noGrp="1"/>
          </p:cNvSpPr>
          <p:nvPr>
            <p:ph type="pic" sz="quarter" idx="13"/>
          </p:nvPr>
        </p:nvSpPr>
        <p:spPr>
          <a:xfrm>
            <a:off x="1518969" y="1730247"/>
            <a:ext cx="2591335" cy="2549525"/>
          </a:xfrm>
          <a:prstGeom prst="rect">
            <a:avLst/>
          </a:prstGeom>
          <a:pattFill prst="lgCheck">
            <a:fgClr>
              <a:schemeClr val="tx2">
                <a:lumMod val="20000"/>
                <a:lumOff val="80000"/>
              </a:schemeClr>
            </a:fgClr>
            <a:bgClr>
              <a:schemeClr val="bg1"/>
            </a:bgClr>
          </a:pattFill>
        </p:spPr>
        <p:txBody>
          <a:bodyPr/>
          <a:lstStyle>
            <a:lvl1pPr marL="0" indent="0" algn="ctr">
              <a:buNone/>
              <a:defRPr sz="1800"/>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ABDD3402-D870-6A41-AC7E-2F27DBD3C5DF}"/>
              </a:ext>
            </a:extLst>
          </p:cNvPr>
          <p:cNvSpPr>
            <a:spLocks noGrp="1"/>
          </p:cNvSpPr>
          <p:nvPr>
            <p:ph type="body" sz="quarter" idx="14"/>
          </p:nvPr>
        </p:nvSpPr>
        <p:spPr>
          <a:xfrm>
            <a:off x="1519238" y="4538663"/>
            <a:ext cx="3630278" cy="401637"/>
          </a:xfrm>
          <a:prstGeom prst="rect">
            <a:avLst/>
          </a:prstGeom>
        </p:spPr>
        <p:txBody>
          <a:bodyPr/>
          <a:lstStyle>
            <a:lvl1pPr marL="0" indent="0">
              <a:buNone/>
              <a:defRPr sz="1800" cap="all" baseline="0">
                <a:solidFill>
                  <a:schemeClr val="bg1"/>
                </a:solidFill>
                <a:latin typeface="+mj-lt"/>
              </a:defRPr>
            </a:lvl1pPr>
          </a:lstStyle>
          <a:p>
            <a:pPr lvl="0"/>
            <a:r>
              <a:rPr lang="en-US"/>
              <a:t>Click to edit Master text styles</a:t>
            </a:r>
          </a:p>
        </p:txBody>
      </p:sp>
      <p:sp>
        <p:nvSpPr>
          <p:cNvPr id="5" name="Text Placeholder 4">
            <a:extLst>
              <a:ext uri="{FF2B5EF4-FFF2-40B4-BE49-F238E27FC236}">
                <a16:creationId xmlns:a16="http://schemas.microsoft.com/office/drawing/2014/main" id="{F6064F7B-EF64-7B48-BAAD-EF281C7D5A65}"/>
              </a:ext>
            </a:extLst>
          </p:cNvPr>
          <p:cNvSpPr>
            <a:spLocks noGrp="1"/>
          </p:cNvSpPr>
          <p:nvPr>
            <p:ph type="body" sz="quarter" idx="15"/>
          </p:nvPr>
        </p:nvSpPr>
        <p:spPr>
          <a:xfrm>
            <a:off x="1519238" y="4940300"/>
            <a:ext cx="3630612" cy="1008063"/>
          </a:xfrm>
          <a:prstGeom prst="rect">
            <a:avLst/>
          </a:prstGeom>
        </p:spPr>
        <p:txBody>
          <a:bodyPr/>
          <a:lstStyle>
            <a:lvl1pPr marL="0" indent="0">
              <a:buNone/>
              <a:defRPr sz="1400">
                <a:solidFill>
                  <a:schemeClr val="bg1"/>
                </a:solidFill>
              </a:defRPr>
            </a:lvl1pPr>
          </a:lstStyle>
          <a:p>
            <a:pPr lvl="0"/>
            <a:r>
              <a:rPr lang="en-US"/>
              <a:t>Click to edit Master text styles</a:t>
            </a:r>
          </a:p>
        </p:txBody>
      </p:sp>
      <p:sp>
        <p:nvSpPr>
          <p:cNvPr id="9" name="Text Placeholder 8">
            <a:extLst>
              <a:ext uri="{FF2B5EF4-FFF2-40B4-BE49-F238E27FC236}">
                <a16:creationId xmlns:a16="http://schemas.microsoft.com/office/drawing/2014/main" id="{4C2CCA2F-6F86-0D47-A016-31F722A821A2}"/>
              </a:ext>
            </a:extLst>
          </p:cNvPr>
          <p:cNvSpPr>
            <a:spLocks noGrp="1"/>
          </p:cNvSpPr>
          <p:nvPr>
            <p:ph type="body" sz="quarter" idx="16" hasCustomPrompt="1"/>
          </p:nvPr>
        </p:nvSpPr>
        <p:spPr>
          <a:xfrm>
            <a:off x="6159500" y="1627188"/>
            <a:ext cx="5194300" cy="490537"/>
          </a:xfrm>
          <a:prstGeom prst="rect">
            <a:avLst/>
          </a:prstGeom>
        </p:spPr>
        <p:txBody>
          <a:bodyPr/>
          <a:lstStyle>
            <a:lvl1pPr marL="0" indent="0">
              <a:buNone/>
              <a:defRPr sz="1800">
                <a:latin typeface="+mj-lt"/>
              </a:defRPr>
            </a:lvl1pPr>
          </a:lstStyle>
          <a:p>
            <a:pPr lvl="0"/>
            <a:r>
              <a:rPr lang="en-US" dirty="0">
                <a:latin typeface="+mj-lt"/>
              </a:rPr>
              <a:t>Subtitle</a:t>
            </a:r>
            <a:endParaRPr lang="en-US" dirty="0"/>
          </a:p>
        </p:txBody>
      </p:sp>
      <p:sp>
        <p:nvSpPr>
          <p:cNvPr id="27" name="Text Placeholder 26">
            <a:extLst>
              <a:ext uri="{FF2B5EF4-FFF2-40B4-BE49-F238E27FC236}">
                <a16:creationId xmlns:a16="http://schemas.microsoft.com/office/drawing/2014/main" id="{D4927F96-71D6-214E-9AE3-57E6BD8CA824}"/>
              </a:ext>
            </a:extLst>
          </p:cNvPr>
          <p:cNvSpPr>
            <a:spLocks noGrp="1"/>
          </p:cNvSpPr>
          <p:nvPr>
            <p:ph type="body" sz="quarter" idx="17" hasCustomPrompt="1"/>
          </p:nvPr>
        </p:nvSpPr>
        <p:spPr>
          <a:xfrm>
            <a:off x="6159500" y="2252663"/>
            <a:ext cx="5194300" cy="3984625"/>
          </a:xfrm>
          <a:prstGeom prst="rect">
            <a:avLst/>
          </a:prstGeom>
        </p:spPr>
        <p:txBody>
          <a:bodyPr/>
          <a:lstStyle>
            <a:lvl1pPr marL="0" indent="0">
              <a:lnSpc>
                <a:spcPts val="2220"/>
              </a:lnSpc>
              <a:buNone/>
              <a:defRPr sz="16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0"/>
            <a:endParaRPr lang="en-US" dirty="0"/>
          </a:p>
          <a:p>
            <a:pPr lvl="0"/>
            <a:endParaRPr lang="en-US" dirty="0"/>
          </a:p>
        </p:txBody>
      </p:sp>
      <p:sp>
        <p:nvSpPr>
          <p:cNvPr id="28" name="TextBox 27">
            <a:extLst>
              <a:ext uri="{FF2B5EF4-FFF2-40B4-BE49-F238E27FC236}">
                <a16:creationId xmlns:a16="http://schemas.microsoft.com/office/drawing/2014/main" id="{6B8CE525-8953-6E4A-A38D-4B21B02FA9A9}"/>
              </a:ext>
            </a:extLst>
          </p:cNvPr>
          <p:cNvSpPr txBox="1"/>
          <p:nvPr userDrawn="1"/>
        </p:nvSpPr>
        <p:spPr>
          <a:xfrm>
            <a:off x="11693867" y="414826"/>
            <a:ext cx="346249" cy="5385899"/>
          </a:xfrm>
          <a:prstGeom prst="rect">
            <a:avLst/>
          </a:prstGeom>
          <a:noFill/>
        </p:spPr>
        <p:txBody>
          <a:bodyPr vert="vert" wrap="square" rtlCol="0">
            <a:spAutoFit/>
          </a:bodyPr>
          <a:lstStyle/>
          <a:p>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050" b="0" i="0" cap="all" spc="300" dirty="0">
                <a:solidFill>
                  <a:schemeClr val="bg2"/>
                </a:solidFill>
                <a:latin typeface="+mj-lt"/>
                <a:ea typeface="Roboto Condensed Light" panose="02000000000000000000" pitchFamily="2" charset="0"/>
                <a:cs typeface="Roboto Condensed Light" panose="02000000000000000000" pitchFamily="2" charset="0"/>
              </a:rPr>
              <a:t>Telfer</a:t>
            </a:r>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spTree>
    <p:extLst>
      <p:ext uri="{BB962C8B-B14F-4D97-AF65-F5344CB8AC3E}">
        <p14:creationId xmlns:p14="http://schemas.microsoft.com/office/powerpoint/2010/main" val="36550275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Blank (School Top)">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311EA0-A77F-2340-A9C6-03669DB0889A}"/>
              </a:ext>
            </a:extLst>
          </p:cNvPr>
          <p:cNvSpPr>
            <a:spLocks noGrp="1"/>
          </p:cNvSpPr>
          <p:nvPr>
            <p:ph type="sldNum" sz="quarter" idx="10"/>
          </p:nvPr>
        </p:nvSpPr>
        <p:spPr/>
        <p:txBody>
          <a:bodyPr/>
          <a:lstStyle/>
          <a:p>
            <a:fld id="{887A9567-B06F-C940-B410-F4F3929FAE7F}" type="slidenum">
              <a:rPr lang="en-US" smtClean="0"/>
              <a:pPr/>
              <a:t>‹#›</a:t>
            </a:fld>
            <a:endParaRPr lang="en-US" dirty="0"/>
          </a:p>
        </p:txBody>
      </p:sp>
      <p:sp>
        <p:nvSpPr>
          <p:cNvPr id="4" name="TextBox 3">
            <a:extLst>
              <a:ext uri="{FF2B5EF4-FFF2-40B4-BE49-F238E27FC236}">
                <a16:creationId xmlns:a16="http://schemas.microsoft.com/office/drawing/2014/main" id="{439718CB-4F5D-A545-A941-82F5CAF04CCD}"/>
              </a:ext>
            </a:extLst>
          </p:cNvPr>
          <p:cNvSpPr txBox="1"/>
          <p:nvPr userDrawn="1"/>
        </p:nvSpPr>
        <p:spPr>
          <a:xfrm>
            <a:off x="365395" y="408382"/>
            <a:ext cx="5737022" cy="261610"/>
          </a:xfrm>
          <a:prstGeom prst="rect">
            <a:avLst/>
          </a:prstGeom>
          <a:noFill/>
        </p:spPr>
        <p:txBody>
          <a:bodyPr vert="horz" wrap="square" rtlCol="0">
            <a:spAutoFit/>
          </a:bodyPr>
          <a:lstStyle/>
          <a:p>
            <a:r>
              <a:rPr lang="en-US" sz="105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050" cap="all" spc="300" dirty="0">
                <a:solidFill>
                  <a:schemeClr val="bg2"/>
                </a:solidFill>
                <a:latin typeface="+mj-lt"/>
                <a:ea typeface="Roboto Condensed Light" panose="02000000000000000000" pitchFamily="2" charset="0"/>
                <a:cs typeface="Roboto Condensed Light" panose="02000000000000000000" pitchFamily="2" charset="0"/>
              </a:rPr>
              <a:t>Telfer</a:t>
            </a:r>
            <a:r>
              <a:rPr lang="en-US" sz="105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sp>
        <p:nvSpPr>
          <p:cNvPr id="2" name="Rectangle 1">
            <a:extLst>
              <a:ext uri="{FF2B5EF4-FFF2-40B4-BE49-F238E27FC236}">
                <a16:creationId xmlns:a16="http://schemas.microsoft.com/office/drawing/2014/main" id="{00F2DF29-A9A4-8844-8051-B39962DC3997}"/>
              </a:ext>
            </a:extLst>
          </p:cNvPr>
          <p:cNvSpPr/>
          <p:nvPr userDrawn="1"/>
        </p:nvSpPr>
        <p:spPr>
          <a:xfrm>
            <a:off x="0" y="0"/>
            <a:ext cx="3051312" cy="1192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D4C36E4-404A-3949-9F59-10931F16B68A}"/>
              </a:ext>
            </a:extLst>
          </p:cNvPr>
          <p:cNvSpPr/>
          <p:nvPr userDrawn="1"/>
        </p:nvSpPr>
        <p:spPr>
          <a:xfrm>
            <a:off x="3051312" y="0"/>
            <a:ext cx="3044687" cy="11927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A69183C-A65C-0A4D-A0B8-B91E41A01949}"/>
              </a:ext>
            </a:extLst>
          </p:cNvPr>
          <p:cNvSpPr/>
          <p:nvPr userDrawn="1"/>
        </p:nvSpPr>
        <p:spPr>
          <a:xfrm>
            <a:off x="6095999" y="0"/>
            <a:ext cx="3051312" cy="1192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A704E4A-C8D3-8A4F-B628-FB37D17CEA6E}"/>
              </a:ext>
            </a:extLst>
          </p:cNvPr>
          <p:cNvSpPr/>
          <p:nvPr userDrawn="1"/>
        </p:nvSpPr>
        <p:spPr>
          <a:xfrm>
            <a:off x="9147311" y="0"/>
            <a:ext cx="3044687" cy="1192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68830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nk (School Right S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311EA0-A77F-2340-A9C6-03669DB0889A}"/>
              </a:ext>
            </a:extLst>
          </p:cNvPr>
          <p:cNvSpPr>
            <a:spLocks noGrp="1"/>
          </p:cNvSpPr>
          <p:nvPr>
            <p:ph type="sldNum" sz="quarter" idx="10"/>
          </p:nvPr>
        </p:nvSpPr>
        <p:spPr/>
        <p:txBody>
          <a:bodyPr/>
          <a:lstStyle/>
          <a:p>
            <a:fld id="{887A9567-B06F-C940-B410-F4F3929FAE7F}" type="slidenum">
              <a:rPr lang="en-US" smtClean="0"/>
              <a:pPr/>
              <a:t>‹#›</a:t>
            </a:fld>
            <a:endParaRPr lang="en-US" dirty="0"/>
          </a:p>
        </p:txBody>
      </p:sp>
      <p:sp>
        <p:nvSpPr>
          <p:cNvPr id="5" name="TextBox 4">
            <a:extLst>
              <a:ext uri="{FF2B5EF4-FFF2-40B4-BE49-F238E27FC236}">
                <a16:creationId xmlns:a16="http://schemas.microsoft.com/office/drawing/2014/main" id="{5F83CD2C-9778-1046-8B1F-03FF20ACEDB5}"/>
              </a:ext>
            </a:extLst>
          </p:cNvPr>
          <p:cNvSpPr txBox="1"/>
          <p:nvPr userDrawn="1"/>
        </p:nvSpPr>
        <p:spPr>
          <a:xfrm>
            <a:off x="11574597" y="444643"/>
            <a:ext cx="346249" cy="5385899"/>
          </a:xfrm>
          <a:prstGeom prst="rect">
            <a:avLst/>
          </a:prstGeom>
          <a:noFill/>
        </p:spPr>
        <p:txBody>
          <a:bodyPr vert="vert" wrap="square" rtlCol="0">
            <a:spAutoFit/>
          </a:bodyPr>
          <a:lstStyle/>
          <a:p>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050" b="0" i="0" cap="all" spc="300" dirty="0">
                <a:solidFill>
                  <a:schemeClr val="bg2"/>
                </a:solidFill>
                <a:latin typeface="+mj-lt"/>
                <a:ea typeface="Roboto Condensed Light" panose="02000000000000000000" pitchFamily="2" charset="0"/>
                <a:cs typeface="Roboto Condensed Light" panose="02000000000000000000" pitchFamily="2" charset="0"/>
              </a:rPr>
              <a:t>Telfer</a:t>
            </a:r>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sp>
        <p:nvSpPr>
          <p:cNvPr id="8" name="Rectangle 7">
            <a:extLst>
              <a:ext uri="{FF2B5EF4-FFF2-40B4-BE49-F238E27FC236}">
                <a16:creationId xmlns:a16="http://schemas.microsoft.com/office/drawing/2014/main" id="{D8A1EEF3-2513-924D-B0CE-2D9BF06240F0}"/>
              </a:ext>
            </a:extLst>
          </p:cNvPr>
          <p:cNvSpPr/>
          <p:nvPr userDrawn="1"/>
        </p:nvSpPr>
        <p:spPr>
          <a:xfrm rot="5400000">
            <a:off x="11261133" y="821290"/>
            <a:ext cx="1779105" cy="1365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4079CF7-AD17-F94F-A2FC-3A22D4F7B2CC}"/>
              </a:ext>
            </a:extLst>
          </p:cNvPr>
          <p:cNvSpPr/>
          <p:nvPr userDrawn="1"/>
        </p:nvSpPr>
        <p:spPr>
          <a:xfrm rot="5400000">
            <a:off x="11325736" y="2535789"/>
            <a:ext cx="1649897" cy="1365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9197816-32E1-B041-B530-79E0CA38A198}"/>
              </a:ext>
            </a:extLst>
          </p:cNvPr>
          <p:cNvSpPr/>
          <p:nvPr userDrawn="1"/>
        </p:nvSpPr>
        <p:spPr>
          <a:xfrm rot="5400000">
            <a:off x="11261133" y="4250291"/>
            <a:ext cx="1779105" cy="1365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A9ED080-021A-8C45-9A8F-A96CCA1689BC}"/>
              </a:ext>
            </a:extLst>
          </p:cNvPr>
          <p:cNvSpPr/>
          <p:nvPr userDrawn="1"/>
        </p:nvSpPr>
        <p:spPr>
          <a:xfrm rot="5400000">
            <a:off x="11325736" y="5964790"/>
            <a:ext cx="1649897" cy="1365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12489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lank (School Left S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311EA0-A77F-2340-A9C6-03669DB0889A}"/>
              </a:ext>
            </a:extLst>
          </p:cNvPr>
          <p:cNvSpPr>
            <a:spLocks noGrp="1"/>
          </p:cNvSpPr>
          <p:nvPr>
            <p:ph type="sldNum" sz="quarter" idx="10"/>
          </p:nvPr>
        </p:nvSpPr>
        <p:spPr/>
        <p:txBody>
          <a:bodyPr/>
          <a:lstStyle/>
          <a:p>
            <a:fld id="{887A9567-B06F-C940-B410-F4F3929FAE7F}" type="slidenum">
              <a:rPr lang="en-US" smtClean="0"/>
              <a:pPr/>
              <a:t>‹#›</a:t>
            </a:fld>
            <a:endParaRPr lang="en-US" dirty="0"/>
          </a:p>
        </p:txBody>
      </p:sp>
      <p:sp>
        <p:nvSpPr>
          <p:cNvPr id="4" name="TextBox 3">
            <a:extLst>
              <a:ext uri="{FF2B5EF4-FFF2-40B4-BE49-F238E27FC236}">
                <a16:creationId xmlns:a16="http://schemas.microsoft.com/office/drawing/2014/main" id="{A8A1C141-2355-A548-9256-CAACD0342831}"/>
              </a:ext>
            </a:extLst>
          </p:cNvPr>
          <p:cNvSpPr txBox="1"/>
          <p:nvPr userDrawn="1"/>
        </p:nvSpPr>
        <p:spPr>
          <a:xfrm>
            <a:off x="220553" y="414827"/>
            <a:ext cx="346249" cy="4763566"/>
          </a:xfrm>
          <a:prstGeom prst="rect">
            <a:avLst/>
          </a:prstGeom>
          <a:noFill/>
        </p:spPr>
        <p:txBody>
          <a:bodyPr vert="vert270" wrap="square" rtlCol="0">
            <a:spAutoFit/>
          </a:bodyPr>
          <a:lstStyle/>
          <a:p>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050" b="0" i="0" cap="all" spc="300" dirty="0">
                <a:solidFill>
                  <a:schemeClr val="bg2"/>
                </a:solidFill>
                <a:latin typeface="+mj-lt"/>
                <a:ea typeface="Roboto Condensed Light" panose="02000000000000000000" pitchFamily="2" charset="0"/>
                <a:cs typeface="Roboto Condensed Light" panose="02000000000000000000" pitchFamily="2" charset="0"/>
              </a:rPr>
              <a:t>Telfer</a:t>
            </a:r>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sp>
        <p:nvSpPr>
          <p:cNvPr id="5" name="Rectangle 4">
            <a:extLst>
              <a:ext uri="{FF2B5EF4-FFF2-40B4-BE49-F238E27FC236}">
                <a16:creationId xmlns:a16="http://schemas.microsoft.com/office/drawing/2014/main" id="{2B34E4AE-7521-1147-88E8-30779566F349}"/>
              </a:ext>
            </a:extLst>
          </p:cNvPr>
          <p:cNvSpPr/>
          <p:nvPr userDrawn="1"/>
        </p:nvSpPr>
        <p:spPr>
          <a:xfrm rot="5400000">
            <a:off x="-821289" y="821290"/>
            <a:ext cx="1779105" cy="1365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19424A3-71AE-734D-BB47-E574ECF8D48A}"/>
              </a:ext>
            </a:extLst>
          </p:cNvPr>
          <p:cNvSpPr/>
          <p:nvPr userDrawn="1"/>
        </p:nvSpPr>
        <p:spPr>
          <a:xfrm rot="5400000">
            <a:off x="-756686" y="2535789"/>
            <a:ext cx="1649897" cy="1365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AE9F66F-F7EA-0F42-92DB-EB480252A4EF}"/>
              </a:ext>
            </a:extLst>
          </p:cNvPr>
          <p:cNvSpPr/>
          <p:nvPr userDrawn="1"/>
        </p:nvSpPr>
        <p:spPr>
          <a:xfrm rot="5400000">
            <a:off x="-821289" y="4250291"/>
            <a:ext cx="1779105" cy="1365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797BE46-2D60-9A44-9FB5-412CA046C223}"/>
              </a:ext>
            </a:extLst>
          </p:cNvPr>
          <p:cNvSpPr/>
          <p:nvPr userDrawn="1"/>
        </p:nvSpPr>
        <p:spPr>
          <a:xfrm rot="5400000">
            <a:off x="-756686" y="5964790"/>
            <a:ext cx="1649897" cy="1365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79085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8F001A"/>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57939" y="5370913"/>
            <a:ext cx="6922359" cy="1610623"/>
          </a:xfrm>
          <a:prstGeom prst="rect">
            <a:avLst/>
          </a:prstGeom>
        </p:spPr>
      </p:pic>
      <p:sp>
        <p:nvSpPr>
          <p:cNvPr id="10" name="Title 1"/>
          <p:cNvSpPr>
            <a:spLocks noGrp="1"/>
          </p:cNvSpPr>
          <p:nvPr>
            <p:ph type="ctrTitle"/>
          </p:nvPr>
        </p:nvSpPr>
        <p:spPr>
          <a:xfrm>
            <a:off x="2543606" y="31666"/>
            <a:ext cx="7104789" cy="733039"/>
          </a:xfrm>
        </p:spPr>
        <p:txBody>
          <a:bodyPr>
            <a:normAutofit/>
          </a:bodyPr>
          <a:lstStyle>
            <a:lvl1pPr>
              <a:defRPr sz="2000" b="1">
                <a:solidFill>
                  <a:schemeClr val="bg1"/>
                </a:solidFill>
              </a:defRPr>
            </a:lvl1pPr>
          </a:lstStyle>
          <a:p>
            <a:r>
              <a:rPr lang="en-US" dirty="0"/>
              <a:t>Click to edit Master title style</a:t>
            </a:r>
            <a:endParaRPr lang="en-CA" dirty="0"/>
          </a:p>
        </p:txBody>
      </p:sp>
      <p:sp>
        <p:nvSpPr>
          <p:cNvPr id="11" name="Subtitle 2"/>
          <p:cNvSpPr>
            <a:spLocks noGrp="1"/>
          </p:cNvSpPr>
          <p:nvPr>
            <p:ph type="subTitle" idx="1" hasCustomPrompt="1"/>
          </p:nvPr>
        </p:nvSpPr>
        <p:spPr>
          <a:xfrm>
            <a:off x="1828800" y="2552700"/>
            <a:ext cx="8534400" cy="1752600"/>
          </a:xfrm>
        </p:spPr>
        <p:txBody>
          <a:bodyPr>
            <a:noAutofit/>
          </a:bodyPr>
          <a:lstStyle>
            <a:lvl1pPr marL="0" indent="0" algn="ctr">
              <a:buNone/>
              <a:defRPr sz="3800" b="1">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9554897" y="385614"/>
            <a:ext cx="2032000" cy="56769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8181" y="385614"/>
            <a:ext cx="2032000" cy="5676900"/>
          </a:xfrm>
          <a:prstGeom prst="rect">
            <a:avLst/>
          </a:prstGeom>
        </p:spPr>
      </p:pic>
    </p:spTree>
    <p:extLst>
      <p:ext uri="{BB962C8B-B14F-4D97-AF65-F5344CB8AC3E}">
        <p14:creationId xmlns:p14="http://schemas.microsoft.com/office/powerpoint/2010/main" val="4226073755"/>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Title Slide">
    <p:bg>
      <p:bgPr>
        <a:solidFill>
          <a:srgbClr val="E2D9CE"/>
        </a:solid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1295467" y="1600201"/>
            <a:ext cx="9697077" cy="4525963"/>
          </a:xfrm>
        </p:spPr>
        <p:txBody>
          <a:bodyPr/>
          <a:lstStyle>
            <a:lvl1pPr>
              <a:buClrTx/>
              <a:defRPr b="1">
                <a:solidFill>
                  <a:srgbClr val="000000"/>
                </a:solidFill>
              </a:defRPr>
            </a:lvl1pPr>
            <a:lvl2pPr>
              <a:buClrTx/>
              <a:defRPr>
                <a:solidFill>
                  <a:srgbClr val="000000"/>
                </a:solidFill>
              </a:defRPr>
            </a:lvl2pPr>
            <a:lvl3pPr>
              <a:buClrTx/>
              <a:defRPr>
                <a:solidFill>
                  <a:srgbClr val="000000"/>
                </a:solidFill>
              </a:defRPr>
            </a:lvl3pPr>
            <a:lvl4pPr>
              <a:buClrTx/>
              <a:defRPr>
                <a:solidFill>
                  <a:srgbClr val="000000"/>
                </a:solidFill>
              </a:defRPr>
            </a:lvl4pPr>
            <a:lvl5pPr>
              <a:buClrTx/>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1" name="Title 1"/>
          <p:cNvSpPr>
            <a:spLocks noGrp="1"/>
          </p:cNvSpPr>
          <p:nvPr>
            <p:ph type="ctrTitle"/>
          </p:nvPr>
        </p:nvSpPr>
        <p:spPr>
          <a:xfrm>
            <a:off x="2543606" y="44624"/>
            <a:ext cx="7104789" cy="720080"/>
          </a:xfrm>
        </p:spPr>
        <p:txBody>
          <a:bodyPr>
            <a:normAutofit/>
          </a:bodyPr>
          <a:lstStyle>
            <a:lvl1pPr>
              <a:defRPr sz="2000" b="1">
                <a:solidFill>
                  <a:schemeClr val="bg1"/>
                </a:solidFill>
              </a:defRPr>
            </a:lvl1pPr>
          </a:lstStyle>
          <a:p>
            <a:r>
              <a:rPr lang="en-US" dirty="0"/>
              <a:t>Click to edit Master title style</a:t>
            </a:r>
            <a:endParaRPr lang="en-CA"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316" y="381720"/>
            <a:ext cx="2032000" cy="6162675"/>
          </a:xfrm>
          <a:prstGeom prst="rect">
            <a:avLst/>
          </a:prstGeom>
        </p:spPr>
      </p:pic>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9569119" y="381720"/>
            <a:ext cx="2032000" cy="6162675"/>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32000" y="6325200"/>
            <a:ext cx="1740960" cy="334800"/>
          </a:xfrm>
          <a:prstGeom prst="rect">
            <a:avLst/>
          </a:prstGeom>
        </p:spPr>
      </p:pic>
    </p:spTree>
    <p:extLst>
      <p:ext uri="{BB962C8B-B14F-4D97-AF65-F5344CB8AC3E}">
        <p14:creationId xmlns:p14="http://schemas.microsoft.com/office/powerpoint/2010/main" val="388161823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3">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392559CF-EC58-BB43-ADC4-882CE25DE745}"/>
              </a:ext>
            </a:extLst>
          </p:cNvPr>
          <p:cNvSpPr>
            <a:spLocks noGrp="1"/>
          </p:cNvSpPr>
          <p:nvPr>
            <p:ph type="pic" sz="quarter" idx="13"/>
          </p:nvPr>
        </p:nvSpPr>
        <p:spPr>
          <a:xfrm>
            <a:off x="0" y="4587747"/>
            <a:ext cx="12192000" cy="2549525"/>
          </a:xfrm>
          <a:prstGeom prst="rect">
            <a:avLst/>
          </a:prstGeom>
          <a:pattFill prst="lgCheck">
            <a:fgClr>
              <a:schemeClr val="tx2">
                <a:lumMod val="20000"/>
                <a:lumOff val="80000"/>
              </a:schemeClr>
            </a:fgClr>
            <a:bgClr>
              <a:schemeClr val="bg1"/>
            </a:bgClr>
          </a:pattFill>
        </p:spPr>
        <p:txBody>
          <a:bodyPr/>
          <a:lstStyle>
            <a:lvl1pPr marL="0" indent="0" algn="ctr">
              <a:buNone/>
              <a:defRPr sz="1800"/>
            </a:lvl1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id="{3A0D01D0-CE02-8540-95BC-12C5C08E29C3}"/>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3" name="Text Placeholder 2">
            <a:extLst>
              <a:ext uri="{FF2B5EF4-FFF2-40B4-BE49-F238E27FC236}">
                <a16:creationId xmlns:a16="http://schemas.microsoft.com/office/drawing/2014/main" id="{00F9EB8E-C529-D442-8C70-50C26ABF4706}"/>
              </a:ext>
            </a:extLst>
          </p:cNvPr>
          <p:cNvSpPr>
            <a:spLocks noGrp="1"/>
          </p:cNvSpPr>
          <p:nvPr>
            <p:ph type="body" sz="quarter" idx="14" hasCustomPrompt="1"/>
          </p:nvPr>
        </p:nvSpPr>
        <p:spPr>
          <a:xfrm>
            <a:off x="985687" y="1020579"/>
            <a:ext cx="10368112" cy="592138"/>
          </a:xfrm>
          <a:prstGeom prst="rect">
            <a:avLst/>
          </a:prstGeom>
        </p:spPr>
        <p:txBody>
          <a:bodyPr/>
          <a:lstStyle>
            <a:lvl1pPr marL="0" indent="0">
              <a:buNone/>
              <a:defRPr sz="2800">
                <a:latin typeface="+mj-lt"/>
              </a:defRPr>
            </a:lvl1pPr>
          </a:lstStyle>
          <a:p>
            <a:pPr lvl="0"/>
            <a:r>
              <a:rPr lang="en-US" dirty="0"/>
              <a:t>Lorem ipsum</a:t>
            </a:r>
          </a:p>
          <a:p>
            <a:pPr lvl="0"/>
            <a:endParaRPr lang="en-US" dirty="0"/>
          </a:p>
          <a:p>
            <a:pPr lvl="0"/>
            <a:endParaRPr lang="en-US" dirty="0"/>
          </a:p>
        </p:txBody>
      </p:sp>
      <p:sp>
        <p:nvSpPr>
          <p:cNvPr id="5" name="Text Placeholder 4">
            <a:extLst>
              <a:ext uri="{FF2B5EF4-FFF2-40B4-BE49-F238E27FC236}">
                <a16:creationId xmlns:a16="http://schemas.microsoft.com/office/drawing/2014/main" id="{1C39E10C-7751-C94C-8CB8-221F5A458596}"/>
              </a:ext>
            </a:extLst>
          </p:cNvPr>
          <p:cNvSpPr>
            <a:spLocks noGrp="1"/>
          </p:cNvSpPr>
          <p:nvPr>
            <p:ph type="body" sz="quarter" idx="15" hasCustomPrompt="1"/>
          </p:nvPr>
        </p:nvSpPr>
        <p:spPr>
          <a:xfrm>
            <a:off x="985686" y="1703204"/>
            <a:ext cx="10368113" cy="2714625"/>
          </a:xfrm>
          <a:prstGeom prst="rect">
            <a:avLst/>
          </a:prstGeom>
        </p:spPr>
        <p:txBody>
          <a:bodyPr/>
          <a:lstStyle>
            <a:lvl1pPr marL="0" indent="0">
              <a:lnSpc>
                <a:spcPts val="2220"/>
              </a:lnSpc>
              <a:buNone/>
              <a:defRPr sz="16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lvl="0"/>
            <a:endParaRPr lang="en-US" dirty="0"/>
          </a:p>
          <a:p>
            <a:pPr lvl="0"/>
            <a:endParaRPr lang="en-US" dirty="0"/>
          </a:p>
        </p:txBody>
      </p:sp>
      <p:sp>
        <p:nvSpPr>
          <p:cNvPr id="19" name="TextBox 18">
            <a:extLst>
              <a:ext uri="{FF2B5EF4-FFF2-40B4-BE49-F238E27FC236}">
                <a16:creationId xmlns:a16="http://schemas.microsoft.com/office/drawing/2014/main" id="{AE9233BB-6E59-7E41-81A8-41C000410CF6}"/>
              </a:ext>
            </a:extLst>
          </p:cNvPr>
          <p:cNvSpPr txBox="1"/>
          <p:nvPr userDrawn="1"/>
        </p:nvSpPr>
        <p:spPr>
          <a:xfrm>
            <a:off x="365395" y="408382"/>
            <a:ext cx="5737022" cy="261610"/>
          </a:xfrm>
          <a:prstGeom prst="rect">
            <a:avLst/>
          </a:prstGeom>
          <a:noFill/>
        </p:spPr>
        <p:txBody>
          <a:bodyPr vert="horz" wrap="square" rtlCol="0">
            <a:spAutoFit/>
          </a:bodyPr>
          <a:lstStyle/>
          <a:p>
            <a:r>
              <a:rPr lang="en-US" sz="105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050" cap="all" spc="300" dirty="0">
                <a:solidFill>
                  <a:schemeClr val="bg2"/>
                </a:solidFill>
                <a:latin typeface="+mj-lt"/>
                <a:ea typeface="Roboto Condensed Light" panose="02000000000000000000" pitchFamily="2" charset="0"/>
                <a:cs typeface="Roboto Condensed Light" panose="02000000000000000000" pitchFamily="2" charset="0"/>
              </a:rPr>
              <a:t>Telfer</a:t>
            </a:r>
            <a:r>
              <a:rPr lang="en-US" sz="105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spTree>
    <p:extLst>
      <p:ext uri="{BB962C8B-B14F-4D97-AF65-F5344CB8AC3E}">
        <p14:creationId xmlns:p14="http://schemas.microsoft.com/office/powerpoint/2010/main" val="271321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195263-5946-ED4E-8531-45B70C16145D}"/>
              </a:ext>
            </a:extLst>
          </p:cNvPr>
          <p:cNvSpPr/>
          <p:nvPr/>
        </p:nvSpPr>
        <p:spPr>
          <a:xfrm>
            <a:off x="10644188" y="1"/>
            <a:ext cx="15478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5D68BBC-5E2F-2848-946B-97769E06CD43}"/>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15" name="TextBox 14">
            <a:extLst>
              <a:ext uri="{FF2B5EF4-FFF2-40B4-BE49-F238E27FC236}">
                <a16:creationId xmlns:a16="http://schemas.microsoft.com/office/drawing/2014/main" id="{14476BA3-1387-D247-AFD1-452941AD954A}"/>
              </a:ext>
            </a:extLst>
          </p:cNvPr>
          <p:cNvSpPr txBox="1"/>
          <p:nvPr userDrawn="1"/>
        </p:nvSpPr>
        <p:spPr>
          <a:xfrm>
            <a:off x="11693867" y="414826"/>
            <a:ext cx="346249" cy="5385899"/>
          </a:xfrm>
          <a:prstGeom prst="rect">
            <a:avLst/>
          </a:prstGeom>
          <a:noFill/>
        </p:spPr>
        <p:txBody>
          <a:bodyPr vert="vert" wrap="square" rtlCol="0">
            <a:spAutoFit/>
          </a:bodyPr>
          <a:lstStyle/>
          <a:p>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050" b="0" i="0" cap="all" spc="300" dirty="0">
                <a:solidFill>
                  <a:schemeClr val="bg2"/>
                </a:solidFill>
                <a:latin typeface="+mj-lt"/>
                <a:ea typeface="Roboto Condensed Light" panose="02000000000000000000" pitchFamily="2" charset="0"/>
                <a:cs typeface="Roboto Condensed Light" panose="02000000000000000000" pitchFamily="2" charset="0"/>
              </a:rPr>
              <a:t>Telfer</a:t>
            </a:r>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sp>
        <p:nvSpPr>
          <p:cNvPr id="16" name="Text Placeholder 2">
            <a:extLst>
              <a:ext uri="{FF2B5EF4-FFF2-40B4-BE49-F238E27FC236}">
                <a16:creationId xmlns:a16="http://schemas.microsoft.com/office/drawing/2014/main" id="{67439CD8-EF21-224F-A4CB-8126482158ED}"/>
              </a:ext>
            </a:extLst>
          </p:cNvPr>
          <p:cNvSpPr>
            <a:spLocks noGrp="1"/>
          </p:cNvSpPr>
          <p:nvPr>
            <p:ph type="body" sz="quarter" idx="14" hasCustomPrompt="1"/>
          </p:nvPr>
        </p:nvSpPr>
        <p:spPr>
          <a:xfrm>
            <a:off x="1043438" y="1187954"/>
            <a:ext cx="3498668" cy="606091"/>
          </a:xfrm>
          <a:prstGeom prst="rect">
            <a:avLst/>
          </a:prstGeom>
        </p:spPr>
        <p:txBody>
          <a:bodyPr/>
          <a:lstStyle>
            <a:lvl1pPr marL="0" indent="0">
              <a:buNone/>
              <a:defRPr sz="2800">
                <a:latin typeface="+mj-lt"/>
              </a:defRPr>
            </a:lvl1pPr>
          </a:lstStyle>
          <a:p>
            <a:pPr lvl="0"/>
            <a:r>
              <a:rPr lang="en-US" dirty="0"/>
              <a:t>Lorem ipsum</a:t>
            </a:r>
          </a:p>
          <a:p>
            <a:pPr lvl="0"/>
            <a:endParaRPr lang="en-US" dirty="0"/>
          </a:p>
          <a:p>
            <a:pPr lvl="0"/>
            <a:endParaRPr lang="en-US" dirty="0"/>
          </a:p>
        </p:txBody>
      </p:sp>
      <p:sp>
        <p:nvSpPr>
          <p:cNvPr id="17" name="Text Placeholder 4">
            <a:extLst>
              <a:ext uri="{FF2B5EF4-FFF2-40B4-BE49-F238E27FC236}">
                <a16:creationId xmlns:a16="http://schemas.microsoft.com/office/drawing/2014/main" id="{C4D28252-5E35-F046-BDCC-CC0734B9231A}"/>
              </a:ext>
            </a:extLst>
          </p:cNvPr>
          <p:cNvSpPr>
            <a:spLocks noGrp="1"/>
          </p:cNvSpPr>
          <p:nvPr>
            <p:ph type="body" sz="quarter" idx="15" hasCustomPrompt="1"/>
          </p:nvPr>
        </p:nvSpPr>
        <p:spPr>
          <a:xfrm>
            <a:off x="1043439" y="1794045"/>
            <a:ext cx="7667424" cy="4197180"/>
          </a:xfrm>
          <a:prstGeom prst="rect">
            <a:avLst/>
          </a:prstGeom>
        </p:spPr>
        <p:txBody>
          <a:bodyPr/>
          <a:lstStyle>
            <a:lvl1pPr marL="0" indent="0">
              <a:lnSpc>
                <a:spcPts val="2220"/>
              </a:lnSpc>
              <a:buNone/>
              <a:defRPr sz="16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lvl="0"/>
            <a:endParaRPr lang="en-US" dirty="0"/>
          </a:p>
          <a:p>
            <a:pPr lvl="0"/>
            <a:endParaRPr lang="en-US" dirty="0"/>
          </a:p>
        </p:txBody>
      </p:sp>
    </p:spTree>
    <p:extLst>
      <p:ext uri="{BB962C8B-B14F-4D97-AF65-F5344CB8AC3E}">
        <p14:creationId xmlns:p14="http://schemas.microsoft.com/office/powerpoint/2010/main" val="1430601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5">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9D6288D-EF26-6E4E-B86A-6C6E15CEF926}"/>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16" name="Picture Placeholder 2">
            <a:extLst>
              <a:ext uri="{FF2B5EF4-FFF2-40B4-BE49-F238E27FC236}">
                <a16:creationId xmlns:a16="http://schemas.microsoft.com/office/drawing/2014/main" id="{D92805CC-6222-6B45-B7AC-5004EFE8F84D}"/>
              </a:ext>
            </a:extLst>
          </p:cNvPr>
          <p:cNvSpPr>
            <a:spLocks noGrp="1"/>
          </p:cNvSpPr>
          <p:nvPr>
            <p:ph type="pic" sz="quarter" idx="13"/>
          </p:nvPr>
        </p:nvSpPr>
        <p:spPr>
          <a:xfrm>
            <a:off x="1" y="0"/>
            <a:ext cx="12192000" cy="2819400"/>
          </a:xfrm>
          <a:prstGeom prst="rect">
            <a:avLst/>
          </a:prstGeom>
          <a:pattFill prst="lgCheck">
            <a:fgClr>
              <a:schemeClr val="tx2">
                <a:lumMod val="20000"/>
                <a:lumOff val="80000"/>
              </a:schemeClr>
            </a:fgClr>
            <a:bgClr>
              <a:schemeClr val="bg1"/>
            </a:bgClr>
          </a:patt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DC7B2D64-E414-864D-BC04-B0448CE55437}"/>
              </a:ext>
            </a:extLst>
          </p:cNvPr>
          <p:cNvSpPr>
            <a:spLocks noGrp="1"/>
          </p:cNvSpPr>
          <p:nvPr>
            <p:ph type="body" sz="quarter" idx="14" hasCustomPrompt="1"/>
          </p:nvPr>
        </p:nvSpPr>
        <p:spPr>
          <a:xfrm>
            <a:off x="827773" y="3511550"/>
            <a:ext cx="4244741" cy="2764122"/>
          </a:xfrm>
          <a:prstGeom prst="rect">
            <a:avLst/>
          </a:prstGeom>
        </p:spPr>
        <p:txBody>
          <a:bodyPr/>
          <a:lstStyle>
            <a:lvl1pPr marL="0" indent="0">
              <a:lnSpc>
                <a:spcPct val="100000"/>
              </a:lnSpc>
              <a:buNone/>
              <a:defRPr sz="6000">
                <a:latin typeface="+mj-lt"/>
              </a:defRPr>
            </a:lvl1pPr>
          </a:lstStyle>
          <a:p>
            <a:pPr lvl="0"/>
            <a:r>
              <a:rPr lang="en-US" dirty="0">
                <a:latin typeface="+mj-lt"/>
              </a:rPr>
              <a:t>Slide title</a:t>
            </a:r>
          </a:p>
        </p:txBody>
      </p:sp>
      <p:sp>
        <p:nvSpPr>
          <p:cNvPr id="5" name="Text Placeholder 4">
            <a:extLst>
              <a:ext uri="{FF2B5EF4-FFF2-40B4-BE49-F238E27FC236}">
                <a16:creationId xmlns:a16="http://schemas.microsoft.com/office/drawing/2014/main" id="{068BD1CC-0593-474E-9F1B-6DCA19640394}"/>
              </a:ext>
            </a:extLst>
          </p:cNvPr>
          <p:cNvSpPr>
            <a:spLocks noGrp="1"/>
          </p:cNvSpPr>
          <p:nvPr>
            <p:ph type="body" sz="quarter" idx="15" hasCustomPrompt="1"/>
          </p:nvPr>
        </p:nvSpPr>
        <p:spPr>
          <a:xfrm>
            <a:off x="5207802" y="3511550"/>
            <a:ext cx="6145998" cy="2764122"/>
          </a:xfrm>
          <a:prstGeom prst="rect">
            <a:avLst/>
          </a:prstGeom>
        </p:spPr>
        <p:txBody>
          <a:bodyPr/>
          <a:lstStyle>
            <a:lvl1pPr marL="0" indent="0">
              <a:lnSpc>
                <a:spcPts val="1980"/>
              </a:lnSpc>
              <a:buNone/>
              <a:defRPr sz="14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0"/>
            <a:endParaRPr lang="en-US" dirty="0"/>
          </a:p>
        </p:txBody>
      </p:sp>
      <p:sp>
        <p:nvSpPr>
          <p:cNvPr id="17" name="TextBox 16">
            <a:extLst>
              <a:ext uri="{FF2B5EF4-FFF2-40B4-BE49-F238E27FC236}">
                <a16:creationId xmlns:a16="http://schemas.microsoft.com/office/drawing/2014/main" id="{7F4AEF1F-F2D4-0040-885C-60F4EBF51EC6}"/>
              </a:ext>
            </a:extLst>
          </p:cNvPr>
          <p:cNvSpPr txBox="1"/>
          <p:nvPr userDrawn="1"/>
        </p:nvSpPr>
        <p:spPr>
          <a:xfrm>
            <a:off x="355770" y="2919166"/>
            <a:ext cx="5737022" cy="261610"/>
          </a:xfrm>
          <a:prstGeom prst="rect">
            <a:avLst/>
          </a:prstGeom>
          <a:noFill/>
        </p:spPr>
        <p:txBody>
          <a:bodyPr vert="horz" wrap="square" rtlCol="0">
            <a:spAutoFit/>
          </a:bodyPr>
          <a:lstStyle/>
          <a:p>
            <a:r>
              <a:rPr lang="en-US" sz="105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050" cap="all" spc="300" dirty="0">
                <a:solidFill>
                  <a:schemeClr val="bg2"/>
                </a:solidFill>
                <a:latin typeface="+mj-lt"/>
                <a:ea typeface="Roboto Condensed Light" panose="02000000000000000000" pitchFamily="2" charset="0"/>
                <a:cs typeface="Roboto Condensed Light" panose="02000000000000000000" pitchFamily="2" charset="0"/>
              </a:rPr>
              <a:t>Telfer</a:t>
            </a:r>
            <a:r>
              <a:rPr lang="en-US" sz="105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spTree>
    <p:extLst>
      <p:ext uri="{BB962C8B-B14F-4D97-AF65-F5344CB8AC3E}">
        <p14:creationId xmlns:p14="http://schemas.microsoft.com/office/powerpoint/2010/main" val="1044189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6">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0AC9E6-9DE4-2C44-813C-13BF5AAB0696}"/>
              </a:ext>
            </a:extLst>
          </p:cNvPr>
          <p:cNvSpPr/>
          <p:nvPr userDrawn="1"/>
        </p:nvSpPr>
        <p:spPr>
          <a:xfrm>
            <a:off x="-1" y="1"/>
            <a:ext cx="1219200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A892C1-7A11-3146-9E65-8578A5F50D76}"/>
              </a:ext>
            </a:extLst>
          </p:cNvPr>
          <p:cNvCxnSpPr/>
          <p:nvPr userDrawn="1"/>
        </p:nvCxnSpPr>
        <p:spPr>
          <a:xfrm>
            <a:off x="6759271" y="5986463"/>
            <a:ext cx="0" cy="1285875"/>
          </a:xfrm>
          <a:prstGeom prst="line">
            <a:avLst/>
          </a:prstGeom>
          <a:ln/>
        </p:spPr>
        <p:style>
          <a:lnRef idx="1">
            <a:schemeClr val="accent2"/>
          </a:lnRef>
          <a:fillRef idx="0">
            <a:schemeClr val="accent2"/>
          </a:fillRef>
          <a:effectRef idx="0">
            <a:schemeClr val="accent2"/>
          </a:effectRef>
          <a:fontRef idx="minor">
            <a:schemeClr val="tx1"/>
          </a:fontRef>
        </p:style>
      </p:cxnSp>
      <p:sp>
        <p:nvSpPr>
          <p:cNvPr id="7" name="Slide Number Placeholder 6">
            <a:extLst>
              <a:ext uri="{FF2B5EF4-FFF2-40B4-BE49-F238E27FC236}">
                <a16:creationId xmlns:a16="http://schemas.microsoft.com/office/drawing/2014/main" id="{D5BBDB90-E9CF-E945-AC0A-75FB213278D2}"/>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18" name="TextBox 17">
            <a:extLst>
              <a:ext uri="{FF2B5EF4-FFF2-40B4-BE49-F238E27FC236}">
                <a16:creationId xmlns:a16="http://schemas.microsoft.com/office/drawing/2014/main" id="{B807D197-1935-5642-9DD4-DD64BDD7C010}"/>
              </a:ext>
            </a:extLst>
          </p:cNvPr>
          <p:cNvSpPr txBox="1"/>
          <p:nvPr userDrawn="1"/>
        </p:nvSpPr>
        <p:spPr>
          <a:xfrm>
            <a:off x="11693867" y="414826"/>
            <a:ext cx="346249" cy="5385899"/>
          </a:xfrm>
          <a:prstGeom prst="rect">
            <a:avLst/>
          </a:prstGeom>
          <a:noFill/>
        </p:spPr>
        <p:txBody>
          <a:bodyPr vert="vert" wrap="square" rtlCol="0">
            <a:spAutoFit/>
          </a:bodyPr>
          <a:lstStyle/>
          <a:p>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050" b="0" i="0" cap="all" spc="300" dirty="0">
                <a:solidFill>
                  <a:schemeClr val="bg2"/>
                </a:solidFill>
                <a:latin typeface="+mj-lt"/>
                <a:ea typeface="Roboto Condensed Light" panose="02000000000000000000" pitchFamily="2" charset="0"/>
                <a:cs typeface="Roboto Condensed Light" panose="02000000000000000000" pitchFamily="2" charset="0"/>
              </a:rPr>
              <a:t>Telfer</a:t>
            </a:r>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sp>
        <p:nvSpPr>
          <p:cNvPr id="5" name="Text Placeholder 4">
            <a:extLst>
              <a:ext uri="{FF2B5EF4-FFF2-40B4-BE49-F238E27FC236}">
                <a16:creationId xmlns:a16="http://schemas.microsoft.com/office/drawing/2014/main" id="{0D0D7087-F11C-2D45-984C-824DC5864600}"/>
              </a:ext>
            </a:extLst>
          </p:cNvPr>
          <p:cNvSpPr>
            <a:spLocks noGrp="1"/>
          </p:cNvSpPr>
          <p:nvPr>
            <p:ph type="body" sz="quarter" idx="13" hasCustomPrompt="1"/>
          </p:nvPr>
        </p:nvSpPr>
        <p:spPr>
          <a:xfrm>
            <a:off x="1096963" y="981075"/>
            <a:ext cx="5429250" cy="5005388"/>
          </a:xfrm>
          <a:prstGeom prst="rect">
            <a:avLst/>
          </a:prstGeom>
        </p:spPr>
        <p:txBody>
          <a:bodyPr/>
          <a:lstStyle>
            <a:lvl1pPr marL="0" indent="0">
              <a:buNone/>
              <a:defRPr sz="4800">
                <a:solidFill>
                  <a:schemeClr val="bg1"/>
                </a:solidFill>
                <a:latin typeface="+mj-lt"/>
              </a:defRPr>
            </a:lvl1pPr>
          </a:lstStyle>
          <a:p>
            <a:pPr lvl="0"/>
            <a:r>
              <a:rPr lang="en-US" dirty="0"/>
              <a:t>Lorem ipsum dolor</a:t>
            </a:r>
          </a:p>
          <a:p>
            <a:pPr lvl="0"/>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p:txBody>
      </p:sp>
      <p:sp>
        <p:nvSpPr>
          <p:cNvPr id="19" name="Text Placeholder 18">
            <a:extLst>
              <a:ext uri="{FF2B5EF4-FFF2-40B4-BE49-F238E27FC236}">
                <a16:creationId xmlns:a16="http://schemas.microsoft.com/office/drawing/2014/main" id="{37DC74DE-B33E-7B4D-ABE9-B490CB5BC021}"/>
              </a:ext>
            </a:extLst>
          </p:cNvPr>
          <p:cNvSpPr>
            <a:spLocks noGrp="1"/>
          </p:cNvSpPr>
          <p:nvPr>
            <p:ph type="body" sz="quarter" idx="14" hasCustomPrompt="1"/>
          </p:nvPr>
        </p:nvSpPr>
        <p:spPr>
          <a:xfrm>
            <a:off x="6959601" y="981075"/>
            <a:ext cx="4394200" cy="539750"/>
          </a:xfrm>
          <a:prstGeom prst="rect">
            <a:avLst/>
          </a:prstGeom>
        </p:spPr>
        <p:txBody>
          <a:bodyPr/>
          <a:lstStyle>
            <a:lvl1pPr marL="0" indent="0">
              <a:buNone/>
              <a:defRPr sz="2400" cap="all" baseline="0">
                <a:solidFill>
                  <a:schemeClr val="bg1"/>
                </a:solidFill>
                <a:latin typeface="+mj-lt"/>
              </a:defRPr>
            </a:lvl1pPr>
          </a:lstStyle>
          <a:p>
            <a:pPr lvl="0"/>
            <a:r>
              <a:rPr lang="en-US" dirty="0"/>
              <a:t>Lorem ipsum dolor</a:t>
            </a:r>
          </a:p>
        </p:txBody>
      </p:sp>
      <p:sp>
        <p:nvSpPr>
          <p:cNvPr id="21" name="Text Placeholder 20">
            <a:extLst>
              <a:ext uri="{FF2B5EF4-FFF2-40B4-BE49-F238E27FC236}">
                <a16:creationId xmlns:a16="http://schemas.microsoft.com/office/drawing/2014/main" id="{3D867A50-B456-B144-9490-3DA398A2E9C8}"/>
              </a:ext>
            </a:extLst>
          </p:cNvPr>
          <p:cNvSpPr>
            <a:spLocks noGrp="1"/>
          </p:cNvSpPr>
          <p:nvPr>
            <p:ph type="body" sz="quarter" idx="15" hasCustomPrompt="1"/>
          </p:nvPr>
        </p:nvSpPr>
        <p:spPr>
          <a:xfrm>
            <a:off x="6959600" y="1520825"/>
            <a:ext cx="4394200" cy="4465638"/>
          </a:xfrm>
          <a:prstGeom prst="rect">
            <a:avLst/>
          </a:prstGeom>
        </p:spPr>
        <p:txBody>
          <a:bodyPr/>
          <a:lstStyle>
            <a:lvl1pPr marL="0" indent="0">
              <a:lnSpc>
                <a:spcPts val="2080"/>
              </a:lnSpc>
              <a:buNone/>
              <a:defRPr sz="1400">
                <a:solidFill>
                  <a:schemeClr val="bg1"/>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lvl="0"/>
            <a:endParaRPr lang="en-US" dirty="0"/>
          </a:p>
          <a:p>
            <a:pPr lvl="0"/>
            <a:endParaRPr lang="en-US" dirty="0"/>
          </a:p>
        </p:txBody>
      </p:sp>
    </p:spTree>
    <p:extLst>
      <p:ext uri="{BB962C8B-B14F-4D97-AF65-F5344CB8AC3E}">
        <p14:creationId xmlns:p14="http://schemas.microsoft.com/office/powerpoint/2010/main" val="863580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Vertical (4)">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E8E312C-74E9-8048-A7F5-9BFE89AF9411}"/>
              </a:ext>
            </a:extLst>
          </p:cNvPr>
          <p:cNvCxnSpPr>
            <a:cxnSpLocks/>
          </p:cNvCxnSpPr>
          <p:nvPr/>
        </p:nvCxnSpPr>
        <p:spPr>
          <a:xfrm>
            <a:off x="5994829" y="716518"/>
            <a:ext cx="0" cy="6312932"/>
          </a:xfrm>
          <a:prstGeom prst="line">
            <a:avLst/>
          </a:prstGeom>
        </p:spPr>
        <p:style>
          <a:lnRef idx="1">
            <a:schemeClr val="accent2"/>
          </a:lnRef>
          <a:fillRef idx="0">
            <a:schemeClr val="accent2"/>
          </a:fillRef>
          <a:effectRef idx="0">
            <a:schemeClr val="accent2"/>
          </a:effectRef>
          <a:fontRef idx="minor">
            <a:schemeClr val="tx1"/>
          </a:fontRef>
        </p:style>
      </p:cxnSp>
      <p:sp>
        <p:nvSpPr>
          <p:cNvPr id="9" name="Slide Number Placeholder 8">
            <a:extLst>
              <a:ext uri="{FF2B5EF4-FFF2-40B4-BE49-F238E27FC236}">
                <a16:creationId xmlns:a16="http://schemas.microsoft.com/office/drawing/2014/main" id="{AB959E5D-E8CB-4844-A0DE-DE9B3FF353D7}"/>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10" name="Rectangle 9">
            <a:extLst>
              <a:ext uri="{FF2B5EF4-FFF2-40B4-BE49-F238E27FC236}">
                <a16:creationId xmlns:a16="http://schemas.microsoft.com/office/drawing/2014/main" id="{867F12D3-4B51-C548-A48A-4FD3736659DC}"/>
              </a:ext>
            </a:extLst>
          </p:cNvPr>
          <p:cNvSpPr/>
          <p:nvPr/>
        </p:nvSpPr>
        <p:spPr>
          <a:xfrm>
            <a:off x="43059" y="130094"/>
            <a:ext cx="5129213" cy="7229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6D5838A-C94C-0048-8FE7-5F67823F05D8}"/>
              </a:ext>
            </a:extLst>
          </p:cNvPr>
          <p:cNvSpPr/>
          <p:nvPr/>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3" name="Oval 22">
            <a:extLst>
              <a:ext uri="{FF2B5EF4-FFF2-40B4-BE49-F238E27FC236}">
                <a16:creationId xmlns:a16="http://schemas.microsoft.com/office/drawing/2014/main" id="{75C17BF1-FEDE-D145-9011-47583A2F8031}"/>
              </a:ext>
            </a:extLst>
          </p:cNvPr>
          <p:cNvSpPr/>
          <p:nvPr/>
        </p:nvSpPr>
        <p:spPr>
          <a:xfrm>
            <a:off x="5922167" y="2237065"/>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4" name="Oval 23">
            <a:extLst>
              <a:ext uri="{FF2B5EF4-FFF2-40B4-BE49-F238E27FC236}">
                <a16:creationId xmlns:a16="http://schemas.microsoft.com/office/drawing/2014/main" id="{B5D84D4B-81BC-9B4A-BF88-F4EAF6DA2AEB}"/>
              </a:ext>
            </a:extLst>
          </p:cNvPr>
          <p:cNvSpPr/>
          <p:nvPr/>
        </p:nvSpPr>
        <p:spPr>
          <a:xfrm>
            <a:off x="5922167" y="3744832"/>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5" name="Oval 24">
            <a:extLst>
              <a:ext uri="{FF2B5EF4-FFF2-40B4-BE49-F238E27FC236}">
                <a16:creationId xmlns:a16="http://schemas.microsoft.com/office/drawing/2014/main" id="{875B9290-FBC3-E24B-8A38-696D18E61075}"/>
              </a:ext>
            </a:extLst>
          </p:cNvPr>
          <p:cNvSpPr/>
          <p:nvPr/>
        </p:nvSpPr>
        <p:spPr>
          <a:xfrm>
            <a:off x="5922167" y="5300255"/>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cxnSp>
        <p:nvCxnSpPr>
          <p:cNvPr id="27" name="Straight Connector 26">
            <a:extLst>
              <a:ext uri="{FF2B5EF4-FFF2-40B4-BE49-F238E27FC236}">
                <a16:creationId xmlns:a16="http://schemas.microsoft.com/office/drawing/2014/main" id="{6651B680-0592-3540-A448-6E10B752ADE8}"/>
              </a:ext>
            </a:extLst>
          </p:cNvPr>
          <p:cNvCxnSpPr>
            <a:cxnSpLocks/>
          </p:cNvCxnSpPr>
          <p:nvPr userDrawn="1"/>
        </p:nvCxnSpPr>
        <p:spPr>
          <a:xfrm>
            <a:off x="5994829" y="716518"/>
            <a:ext cx="0" cy="6312932"/>
          </a:xfrm>
          <a:prstGeom prst="line">
            <a:avLst/>
          </a:prstGeom>
        </p:spPr>
        <p:style>
          <a:lnRef idx="1">
            <a:schemeClr val="accent2"/>
          </a:lnRef>
          <a:fillRef idx="0">
            <a:schemeClr val="accent2"/>
          </a:fillRef>
          <a:effectRef idx="0">
            <a:schemeClr val="accent2"/>
          </a:effectRef>
          <a:fontRef idx="minor">
            <a:schemeClr val="tx1"/>
          </a:fontRef>
        </p:style>
      </p:cxnSp>
      <p:sp>
        <p:nvSpPr>
          <p:cNvPr id="36" name="Oval 35">
            <a:extLst>
              <a:ext uri="{FF2B5EF4-FFF2-40B4-BE49-F238E27FC236}">
                <a16:creationId xmlns:a16="http://schemas.microsoft.com/office/drawing/2014/main" id="{65110B62-0D26-8D4E-B623-AAB570AB3455}"/>
              </a:ext>
            </a:extLst>
          </p:cNvPr>
          <p:cNvSpPr/>
          <p:nvPr userDrawn="1"/>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1" name="Oval 40">
            <a:extLst>
              <a:ext uri="{FF2B5EF4-FFF2-40B4-BE49-F238E27FC236}">
                <a16:creationId xmlns:a16="http://schemas.microsoft.com/office/drawing/2014/main" id="{5EDD294E-97A7-6441-9752-0882CF46F1FC}"/>
              </a:ext>
            </a:extLst>
          </p:cNvPr>
          <p:cNvSpPr/>
          <p:nvPr userDrawn="1"/>
        </p:nvSpPr>
        <p:spPr>
          <a:xfrm>
            <a:off x="5922167" y="2237065"/>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2" name="Oval 41">
            <a:extLst>
              <a:ext uri="{FF2B5EF4-FFF2-40B4-BE49-F238E27FC236}">
                <a16:creationId xmlns:a16="http://schemas.microsoft.com/office/drawing/2014/main" id="{C03C1B5A-093E-1B4C-98C6-13EDDEF28DAB}"/>
              </a:ext>
            </a:extLst>
          </p:cNvPr>
          <p:cNvSpPr/>
          <p:nvPr userDrawn="1"/>
        </p:nvSpPr>
        <p:spPr>
          <a:xfrm>
            <a:off x="5922167" y="3744832"/>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3" name="Oval 42">
            <a:extLst>
              <a:ext uri="{FF2B5EF4-FFF2-40B4-BE49-F238E27FC236}">
                <a16:creationId xmlns:a16="http://schemas.microsoft.com/office/drawing/2014/main" id="{F68FD192-53A7-754B-BE72-6720E9E4B861}"/>
              </a:ext>
            </a:extLst>
          </p:cNvPr>
          <p:cNvSpPr/>
          <p:nvPr userDrawn="1"/>
        </p:nvSpPr>
        <p:spPr>
          <a:xfrm>
            <a:off x="5922167" y="5300255"/>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4" name="Text Placeholder 24">
            <a:extLst>
              <a:ext uri="{FF2B5EF4-FFF2-40B4-BE49-F238E27FC236}">
                <a16:creationId xmlns:a16="http://schemas.microsoft.com/office/drawing/2014/main" id="{ADC10430-89FD-7F4C-B7A5-4D6294595FFC}"/>
              </a:ext>
            </a:extLst>
          </p:cNvPr>
          <p:cNvSpPr>
            <a:spLocks noGrp="1"/>
          </p:cNvSpPr>
          <p:nvPr>
            <p:ph type="body" sz="quarter" idx="18" hasCustomPrompt="1"/>
          </p:nvPr>
        </p:nvSpPr>
        <p:spPr>
          <a:xfrm>
            <a:off x="6400910" y="581001"/>
            <a:ext cx="4952890" cy="352474"/>
          </a:xfrm>
          <a:prstGeom prst="rect">
            <a:avLst/>
          </a:prstGeom>
        </p:spPr>
        <p:txBody>
          <a:bodyPr/>
          <a:lstStyle>
            <a:lvl1pPr marL="0" indent="0">
              <a:buNone/>
              <a:defRPr sz="2000">
                <a:solidFill>
                  <a:schemeClr val="tx1"/>
                </a:solidFill>
                <a:latin typeface="+mj-lt"/>
              </a:defRPr>
            </a:lvl1pPr>
          </a:lstStyle>
          <a:p>
            <a:pPr lvl="0"/>
            <a:r>
              <a:rPr lang="en-US" dirty="0"/>
              <a:t>Paragraph</a:t>
            </a:r>
          </a:p>
        </p:txBody>
      </p:sp>
      <p:sp>
        <p:nvSpPr>
          <p:cNvPr id="3" name="Text Placeholder 2">
            <a:extLst>
              <a:ext uri="{FF2B5EF4-FFF2-40B4-BE49-F238E27FC236}">
                <a16:creationId xmlns:a16="http://schemas.microsoft.com/office/drawing/2014/main" id="{FF626810-DD71-1742-B941-717FB1F58B89}"/>
              </a:ext>
            </a:extLst>
          </p:cNvPr>
          <p:cNvSpPr>
            <a:spLocks noGrp="1"/>
          </p:cNvSpPr>
          <p:nvPr>
            <p:ph type="body" sz="quarter" idx="19" hasCustomPrompt="1"/>
          </p:nvPr>
        </p:nvSpPr>
        <p:spPr>
          <a:xfrm>
            <a:off x="6400800" y="1079500"/>
            <a:ext cx="4953000" cy="838200"/>
          </a:xfrm>
          <a:prstGeom prst="rect">
            <a:avLst/>
          </a:prstGeom>
        </p:spPr>
        <p:txBody>
          <a:bodyPr/>
          <a:lstStyle>
            <a:lvl1pPr marL="0" indent="0">
              <a:lnSpc>
                <a:spcPts val="1880"/>
              </a:lnSpc>
              <a:buNone/>
              <a:defRPr sz="1400"/>
            </a:lvl1pPr>
            <a:lvl5pPr marL="1828800" indent="0">
              <a:buNone/>
              <a:defRPr/>
            </a:lvl5pPr>
          </a:lstStyle>
          <a:p>
            <a:pPr lvl="0"/>
            <a:r>
              <a:rPr lang="en-CA" sz="1400" dirty="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dirty="0" err="1">
                <a:latin typeface="Roboto Light" panose="02000000000000000000" pitchFamily="2" charset="0"/>
                <a:ea typeface="Roboto Light" panose="02000000000000000000" pitchFamily="2" charset="0"/>
                <a:cs typeface="Roboto Light" panose="02000000000000000000" pitchFamily="2" charset="0"/>
              </a:rPr>
              <a:t>amet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adipiscing</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elit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sed</a:t>
            </a:r>
            <a:r>
              <a:rPr lang="en-CA" sz="1400" dirty="0">
                <a:latin typeface="Roboto Light" panose="02000000000000000000" pitchFamily="2" charset="0"/>
                <a:ea typeface="Roboto Light" panose="02000000000000000000" pitchFamily="2" charset="0"/>
                <a:cs typeface="Roboto Light" panose="02000000000000000000" pitchFamily="2" charset="0"/>
              </a:rPr>
              <a:t> do </a:t>
            </a:r>
            <a:r>
              <a:rPr lang="en-CA" sz="1400" dirty="0" err="1">
                <a:latin typeface="Roboto Light" panose="02000000000000000000" pitchFamily="2" charset="0"/>
                <a:ea typeface="Roboto Light" panose="02000000000000000000" pitchFamily="2" charset="0"/>
                <a:cs typeface="Roboto Light" panose="02000000000000000000" pitchFamily="2" charset="0"/>
              </a:rPr>
              <a:t>eiusmod</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tempor</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incididunt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ut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labore</a:t>
            </a:r>
            <a:r>
              <a:rPr lang="en-CA" sz="1400" dirty="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dirty="0" err="1">
                <a:latin typeface="Roboto Light" panose="02000000000000000000" pitchFamily="2" charset="0"/>
                <a:ea typeface="Roboto Light" panose="02000000000000000000" pitchFamily="2" charset="0"/>
                <a:cs typeface="Roboto Light" panose="02000000000000000000" pitchFamily="2" charset="0"/>
              </a:rPr>
              <a:t>aliqua</a:t>
            </a:r>
            <a:r>
              <a:rPr lang="en-CA" sz="1400" dirty="0">
                <a:latin typeface="Roboto Light" panose="02000000000000000000" pitchFamily="2" charset="0"/>
                <a:ea typeface="Roboto Light" panose="02000000000000000000" pitchFamily="2" charset="0"/>
                <a:cs typeface="Roboto Light" panose="02000000000000000000" pitchFamily="2" charset="0"/>
              </a:rPr>
              <a:t>.</a:t>
            </a:r>
            <a:endParaRPr lang="en-US" dirty="0"/>
          </a:p>
        </p:txBody>
      </p:sp>
      <p:sp>
        <p:nvSpPr>
          <p:cNvPr id="45" name="Text Placeholder 24">
            <a:extLst>
              <a:ext uri="{FF2B5EF4-FFF2-40B4-BE49-F238E27FC236}">
                <a16:creationId xmlns:a16="http://schemas.microsoft.com/office/drawing/2014/main" id="{681560AA-F3CC-8842-AC0E-CB1AC882DA66}"/>
              </a:ext>
            </a:extLst>
          </p:cNvPr>
          <p:cNvSpPr>
            <a:spLocks noGrp="1"/>
          </p:cNvSpPr>
          <p:nvPr>
            <p:ph type="body" sz="quarter" idx="20" hasCustomPrompt="1"/>
          </p:nvPr>
        </p:nvSpPr>
        <p:spPr>
          <a:xfrm>
            <a:off x="6400910" y="2131976"/>
            <a:ext cx="4952890" cy="352474"/>
          </a:xfrm>
          <a:prstGeom prst="rect">
            <a:avLst/>
          </a:prstGeom>
        </p:spPr>
        <p:txBody>
          <a:bodyPr/>
          <a:lstStyle>
            <a:lvl1pPr marL="0" indent="0">
              <a:buNone/>
              <a:defRPr sz="2000">
                <a:solidFill>
                  <a:schemeClr val="tx1"/>
                </a:solidFill>
                <a:latin typeface="+mj-lt"/>
              </a:defRPr>
            </a:lvl1pPr>
          </a:lstStyle>
          <a:p>
            <a:pPr lvl="0"/>
            <a:r>
              <a:rPr lang="en-US" dirty="0"/>
              <a:t>Paragraph</a:t>
            </a:r>
          </a:p>
        </p:txBody>
      </p:sp>
      <p:sp>
        <p:nvSpPr>
          <p:cNvPr id="46" name="Text Placeholder 2">
            <a:extLst>
              <a:ext uri="{FF2B5EF4-FFF2-40B4-BE49-F238E27FC236}">
                <a16:creationId xmlns:a16="http://schemas.microsoft.com/office/drawing/2014/main" id="{C06F83FC-D334-8344-BC86-1F703F04DC85}"/>
              </a:ext>
            </a:extLst>
          </p:cNvPr>
          <p:cNvSpPr>
            <a:spLocks noGrp="1"/>
          </p:cNvSpPr>
          <p:nvPr>
            <p:ph type="body" sz="quarter" idx="21" hasCustomPrompt="1"/>
          </p:nvPr>
        </p:nvSpPr>
        <p:spPr>
          <a:xfrm>
            <a:off x="6400800" y="2630475"/>
            <a:ext cx="4953000" cy="838200"/>
          </a:xfrm>
          <a:prstGeom prst="rect">
            <a:avLst/>
          </a:prstGeom>
        </p:spPr>
        <p:txBody>
          <a:bodyPr/>
          <a:lstStyle>
            <a:lvl1pPr marL="0" indent="0">
              <a:lnSpc>
                <a:spcPts val="1880"/>
              </a:lnSpc>
              <a:buNone/>
              <a:defRPr sz="1400"/>
            </a:lvl1pPr>
            <a:lvl5pPr marL="1828800" indent="0">
              <a:buNone/>
              <a:defRPr/>
            </a:lvl5pPr>
          </a:lstStyle>
          <a:p>
            <a:pPr lvl="0"/>
            <a:r>
              <a:rPr lang="en-CA" sz="1400" dirty="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dirty="0" err="1">
                <a:latin typeface="Roboto Light" panose="02000000000000000000" pitchFamily="2" charset="0"/>
                <a:ea typeface="Roboto Light" panose="02000000000000000000" pitchFamily="2" charset="0"/>
                <a:cs typeface="Roboto Light" panose="02000000000000000000" pitchFamily="2" charset="0"/>
              </a:rPr>
              <a:t>amet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adipiscing</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elit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sed</a:t>
            </a:r>
            <a:r>
              <a:rPr lang="en-CA" sz="1400" dirty="0">
                <a:latin typeface="Roboto Light" panose="02000000000000000000" pitchFamily="2" charset="0"/>
                <a:ea typeface="Roboto Light" panose="02000000000000000000" pitchFamily="2" charset="0"/>
                <a:cs typeface="Roboto Light" panose="02000000000000000000" pitchFamily="2" charset="0"/>
              </a:rPr>
              <a:t> do </a:t>
            </a:r>
            <a:r>
              <a:rPr lang="en-CA" sz="1400" dirty="0" err="1">
                <a:latin typeface="Roboto Light" panose="02000000000000000000" pitchFamily="2" charset="0"/>
                <a:ea typeface="Roboto Light" panose="02000000000000000000" pitchFamily="2" charset="0"/>
                <a:cs typeface="Roboto Light" panose="02000000000000000000" pitchFamily="2" charset="0"/>
              </a:rPr>
              <a:t>eiusmod</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tempor</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incididunt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ut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labore</a:t>
            </a:r>
            <a:r>
              <a:rPr lang="en-CA" sz="1400" dirty="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dirty="0" err="1">
                <a:latin typeface="Roboto Light" panose="02000000000000000000" pitchFamily="2" charset="0"/>
                <a:ea typeface="Roboto Light" panose="02000000000000000000" pitchFamily="2" charset="0"/>
                <a:cs typeface="Roboto Light" panose="02000000000000000000" pitchFamily="2" charset="0"/>
              </a:rPr>
              <a:t>aliqua</a:t>
            </a:r>
            <a:r>
              <a:rPr lang="en-CA" sz="1400" dirty="0">
                <a:latin typeface="Roboto Light" panose="02000000000000000000" pitchFamily="2" charset="0"/>
                <a:ea typeface="Roboto Light" panose="02000000000000000000" pitchFamily="2" charset="0"/>
                <a:cs typeface="Roboto Light" panose="02000000000000000000" pitchFamily="2" charset="0"/>
              </a:rPr>
              <a:t>.</a:t>
            </a:r>
            <a:endParaRPr lang="en-US" dirty="0"/>
          </a:p>
        </p:txBody>
      </p:sp>
      <p:sp>
        <p:nvSpPr>
          <p:cNvPr id="47" name="Text Placeholder 24">
            <a:extLst>
              <a:ext uri="{FF2B5EF4-FFF2-40B4-BE49-F238E27FC236}">
                <a16:creationId xmlns:a16="http://schemas.microsoft.com/office/drawing/2014/main" id="{46A72031-DE39-944C-8D2F-D5311FF9AD7D}"/>
              </a:ext>
            </a:extLst>
          </p:cNvPr>
          <p:cNvSpPr>
            <a:spLocks noGrp="1"/>
          </p:cNvSpPr>
          <p:nvPr>
            <p:ph type="body" sz="quarter" idx="22" hasCustomPrompt="1"/>
          </p:nvPr>
        </p:nvSpPr>
        <p:spPr>
          <a:xfrm>
            <a:off x="6400910" y="3670313"/>
            <a:ext cx="4952890" cy="352474"/>
          </a:xfrm>
          <a:prstGeom prst="rect">
            <a:avLst/>
          </a:prstGeom>
        </p:spPr>
        <p:txBody>
          <a:bodyPr/>
          <a:lstStyle>
            <a:lvl1pPr marL="0" indent="0">
              <a:buNone/>
              <a:defRPr sz="2000">
                <a:solidFill>
                  <a:schemeClr val="tx1"/>
                </a:solidFill>
                <a:latin typeface="+mj-lt"/>
              </a:defRPr>
            </a:lvl1pPr>
          </a:lstStyle>
          <a:p>
            <a:pPr lvl="0"/>
            <a:r>
              <a:rPr lang="en-US" dirty="0"/>
              <a:t>Paragraph</a:t>
            </a:r>
          </a:p>
        </p:txBody>
      </p:sp>
      <p:sp>
        <p:nvSpPr>
          <p:cNvPr id="48" name="Text Placeholder 2">
            <a:extLst>
              <a:ext uri="{FF2B5EF4-FFF2-40B4-BE49-F238E27FC236}">
                <a16:creationId xmlns:a16="http://schemas.microsoft.com/office/drawing/2014/main" id="{3BBAE9F9-017E-E64C-9595-BB81E5CDCF3A}"/>
              </a:ext>
            </a:extLst>
          </p:cNvPr>
          <p:cNvSpPr>
            <a:spLocks noGrp="1"/>
          </p:cNvSpPr>
          <p:nvPr>
            <p:ph type="body" sz="quarter" idx="23" hasCustomPrompt="1"/>
          </p:nvPr>
        </p:nvSpPr>
        <p:spPr>
          <a:xfrm>
            <a:off x="6400800" y="4168812"/>
            <a:ext cx="4953000" cy="838200"/>
          </a:xfrm>
          <a:prstGeom prst="rect">
            <a:avLst/>
          </a:prstGeom>
        </p:spPr>
        <p:txBody>
          <a:bodyPr/>
          <a:lstStyle>
            <a:lvl1pPr marL="0" indent="0">
              <a:lnSpc>
                <a:spcPts val="1880"/>
              </a:lnSpc>
              <a:buNone/>
              <a:defRPr sz="1400"/>
            </a:lvl1pPr>
            <a:lvl5pPr marL="1828800" indent="0">
              <a:buNone/>
              <a:defRPr/>
            </a:lvl5pPr>
          </a:lstStyle>
          <a:p>
            <a:pPr lvl="0"/>
            <a:r>
              <a:rPr lang="en-CA" sz="1400" dirty="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dirty="0" err="1">
                <a:latin typeface="Roboto Light" panose="02000000000000000000" pitchFamily="2" charset="0"/>
                <a:ea typeface="Roboto Light" panose="02000000000000000000" pitchFamily="2" charset="0"/>
                <a:cs typeface="Roboto Light" panose="02000000000000000000" pitchFamily="2" charset="0"/>
              </a:rPr>
              <a:t>amet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adipiscing</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elit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sed</a:t>
            </a:r>
            <a:r>
              <a:rPr lang="en-CA" sz="1400" dirty="0">
                <a:latin typeface="Roboto Light" panose="02000000000000000000" pitchFamily="2" charset="0"/>
                <a:ea typeface="Roboto Light" panose="02000000000000000000" pitchFamily="2" charset="0"/>
                <a:cs typeface="Roboto Light" panose="02000000000000000000" pitchFamily="2" charset="0"/>
              </a:rPr>
              <a:t> do </a:t>
            </a:r>
            <a:r>
              <a:rPr lang="en-CA" sz="1400" dirty="0" err="1">
                <a:latin typeface="Roboto Light" panose="02000000000000000000" pitchFamily="2" charset="0"/>
                <a:ea typeface="Roboto Light" panose="02000000000000000000" pitchFamily="2" charset="0"/>
                <a:cs typeface="Roboto Light" panose="02000000000000000000" pitchFamily="2" charset="0"/>
              </a:rPr>
              <a:t>eiusmod</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tempor</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incididunt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ut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labore</a:t>
            </a:r>
            <a:r>
              <a:rPr lang="en-CA" sz="1400" dirty="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dirty="0" err="1">
                <a:latin typeface="Roboto Light" panose="02000000000000000000" pitchFamily="2" charset="0"/>
                <a:ea typeface="Roboto Light" panose="02000000000000000000" pitchFamily="2" charset="0"/>
                <a:cs typeface="Roboto Light" panose="02000000000000000000" pitchFamily="2" charset="0"/>
              </a:rPr>
              <a:t>aliqua</a:t>
            </a:r>
            <a:r>
              <a:rPr lang="en-CA" sz="1400" dirty="0">
                <a:latin typeface="Roboto Light" panose="02000000000000000000" pitchFamily="2" charset="0"/>
                <a:ea typeface="Roboto Light" panose="02000000000000000000" pitchFamily="2" charset="0"/>
                <a:cs typeface="Roboto Light" panose="02000000000000000000" pitchFamily="2" charset="0"/>
              </a:rPr>
              <a:t>.</a:t>
            </a:r>
            <a:endParaRPr lang="en-US" dirty="0"/>
          </a:p>
        </p:txBody>
      </p:sp>
      <p:sp>
        <p:nvSpPr>
          <p:cNvPr id="49" name="Text Placeholder 24">
            <a:extLst>
              <a:ext uri="{FF2B5EF4-FFF2-40B4-BE49-F238E27FC236}">
                <a16:creationId xmlns:a16="http://schemas.microsoft.com/office/drawing/2014/main" id="{B7712930-9502-1746-8145-9044DE819662}"/>
              </a:ext>
            </a:extLst>
          </p:cNvPr>
          <p:cNvSpPr>
            <a:spLocks noGrp="1"/>
          </p:cNvSpPr>
          <p:nvPr>
            <p:ph type="body" sz="quarter" idx="24" hasCustomPrompt="1"/>
          </p:nvPr>
        </p:nvSpPr>
        <p:spPr>
          <a:xfrm>
            <a:off x="6400800" y="5195888"/>
            <a:ext cx="4952890" cy="352474"/>
          </a:xfrm>
          <a:prstGeom prst="rect">
            <a:avLst/>
          </a:prstGeom>
        </p:spPr>
        <p:txBody>
          <a:bodyPr/>
          <a:lstStyle>
            <a:lvl1pPr marL="0" indent="0">
              <a:buNone/>
              <a:defRPr sz="2000">
                <a:solidFill>
                  <a:schemeClr val="tx1"/>
                </a:solidFill>
                <a:latin typeface="+mj-lt"/>
              </a:defRPr>
            </a:lvl1pPr>
          </a:lstStyle>
          <a:p>
            <a:pPr lvl="0"/>
            <a:r>
              <a:rPr lang="en-US" dirty="0"/>
              <a:t>Paragraph</a:t>
            </a:r>
          </a:p>
        </p:txBody>
      </p:sp>
      <p:sp>
        <p:nvSpPr>
          <p:cNvPr id="50" name="Text Placeholder 2">
            <a:extLst>
              <a:ext uri="{FF2B5EF4-FFF2-40B4-BE49-F238E27FC236}">
                <a16:creationId xmlns:a16="http://schemas.microsoft.com/office/drawing/2014/main" id="{9B2156C2-D6F5-B94B-AAF1-8B7DB651799B}"/>
              </a:ext>
            </a:extLst>
          </p:cNvPr>
          <p:cNvSpPr>
            <a:spLocks noGrp="1"/>
          </p:cNvSpPr>
          <p:nvPr>
            <p:ph type="body" sz="quarter" idx="25" hasCustomPrompt="1"/>
          </p:nvPr>
        </p:nvSpPr>
        <p:spPr>
          <a:xfrm>
            <a:off x="6400690" y="5694387"/>
            <a:ext cx="4953000" cy="838200"/>
          </a:xfrm>
          <a:prstGeom prst="rect">
            <a:avLst/>
          </a:prstGeom>
        </p:spPr>
        <p:txBody>
          <a:bodyPr/>
          <a:lstStyle>
            <a:lvl1pPr marL="0" indent="0">
              <a:lnSpc>
                <a:spcPts val="1880"/>
              </a:lnSpc>
              <a:buNone/>
              <a:defRPr sz="1400"/>
            </a:lvl1pPr>
            <a:lvl5pPr marL="1828800" indent="0">
              <a:buNone/>
              <a:defRPr/>
            </a:lvl5pPr>
          </a:lstStyle>
          <a:p>
            <a:pPr lvl="0"/>
            <a:r>
              <a:rPr lang="en-CA" sz="1400" dirty="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dirty="0" err="1">
                <a:latin typeface="Roboto Light" panose="02000000000000000000" pitchFamily="2" charset="0"/>
                <a:ea typeface="Roboto Light" panose="02000000000000000000" pitchFamily="2" charset="0"/>
                <a:cs typeface="Roboto Light" panose="02000000000000000000" pitchFamily="2" charset="0"/>
              </a:rPr>
              <a:t>amet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adipiscing</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elit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sed</a:t>
            </a:r>
            <a:r>
              <a:rPr lang="en-CA" sz="1400" dirty="0">
                <a:latin typeface="Roboto Light" panose="02000000000000000000" pitchFamily="2" charset="0"/>
                <a:ea typeface="Roboto Light" panose="02000000000000000000" pitchFamily="2" charset="0"/>
                <a:cs typeface="Roboto Light" panose="02000000000000000000" pitchFamily="2" charset="0"/>
              </a:rPr>
              <a:t> do </a:t>
            </a:r>
            <a:r>
              <a:rPr lang="en-CA" sz="1400" dirty="0" err="1">
                <a:latin typeface="Roboto Light" panose="02000000000000000000" pitchFamily="2" charset="0"/>
                <a:ea typeface="Roboto Light" panose="02000000000000000000" pitchFamily="2" charset="0"/>
                <a:cs typeface="Roboto Light" panose="02000000000000000000" pitchFamily="2" charset="0"/>
              </a:rPr>
              <a:t>eiusmod</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tempor</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incididunt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ut</a:t>
            </a:r>
            <a:r>
              <a:rPr lang="en-CA" sz="1400" dirty="0">
                <a:latin typeface="Roboto Light" panose="02000000000000000000" pitchFamily="2" charset="0"/>
                <a:ea typeface="Roboto Light" panose="02000000000000000000" pitchFamily="2" charset="0"/>
                <a:cs typeface="Roboto Light" panose="02000000000000000000" pitchFamily="2" charset="0"/>
              </a:rPr>
              <a:t> </a:t>
            </a:r>
            <a:r>
              <a:rPr lang="en-CA" sz="1400" dirty="0" err="1">
                <a:latin typeface="Roboto Light" panose="02000000000000000000" pitchFamily="2" charset="0"/>
                <a:ea typeface="Roboto Light" panose="02000000000000000000" pitchFamily="2" charset="0"/>
                <a:cs typeface="Roboto Light" panose="02000000000000000000" pitchFamily="2" charset="0"/>
              </a:rPr>
              <a:t>labore</a:t>
            </a:r>
            <a:r>
              <a:rPr lang="en-CA" sz="1400" dirty="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dirty="0" err="1">
                <a:latin typeface="Roboto Light" panose="02000000000000000000" pitchFamily="2" charset="0"/>
                <a:ea typeface="Roboto Light" panose="02000000000000000000" pitchFamily="2" charset="0"/>
                <a:cs typeface="Roboto Light" panose="02000000000000000000" pitchFamily="2" charset="0"/>
              </a:rPr>
              <a:t>aliqua</a:t>
            </a:r>
            <a:r>
              <a:rPr lang="en-CA" sz="1400" dirty="0">
                <a:latin typeface="Roboto Light" panose="02000000000000000000" pitchFamily="2" charset="0"/>
                <a:ea typeface="Roboto Light" panose="02000000000000000000" pitchFamily="2" charset="0"/>
                <a:cs typeface="Roboto Light" panose="02000000000000000000" pitchFamily="2" charset="0"/>
              </a:rPr>
              <a:t>.</a:t>
            </a:r>
            <a:endParaRPr lang="en-US" dirty="0"/>
          </a:p>
        </p:txBody>
      </p:sp>
      <p:sp>
        <p:nvSpPr>
          <p:cNvPr id="51" name="Text Placeholder 24">
            <a:extLst>
              <a:ext uri="{FF2B5EF4-FFF2-40B4-BE49-F238E27FC236}">
                <a16:creationId xmlns:a16="http://schemas.microsoft.com/office/drawing/2014/main" id="{24E98551-B0E8-FE45-8EC9-CEBA0B426CEB}"/>
              </a:ext>
            </a:extLst>
          </p:cNvPr>
          <p:cNvSpPr>
            <a:spLocks noGrp="1"/>
          </p:cNvSpPr>
          <p:nvPr>
            <p:ph type="body" sz="quarter" idx="14" hasCustomPrompt="1"/>
          </p:nvPr>
        </p:nvSpPr>
        <p:spPr>
          <a:xfrm>
            <a:off x="821217" y="576767"/>
            <a:ext cx="3995995" cy="2452470"/>
          </a:xfrm>
          <a:prstGeom prst="rect">
            <a:avLst/>
          </a:prstGeom>
        </p:spPr>
        <p:txBody>
          <a:bodyPr/>
          <a:lstStyle>
            <a:lvl1pPr marL="0" indent="0">
              <a:buNone/>
              <a:defRPr sz="4000">
                <a:solidFill>
                  <a:schemeClr val="bg1"/>
                </a:solidFill>
                <a:latin typeface="+mj-lt"/>
              </a:defRPr>
            </a:lvl1pPr>
          </a:lstStyle>
          <a:p>
            <a:r>
              <a:rPr lang="en-CA" sz="40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Lorem ipsum dolor sit </a:t>
            </a:r>
            <a:r>
              <a:rPr lang="en-CA" sz="4000" b="1" dirty="0"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amet</a:t>
            </a:r>
            <a:r>
              <a:rPr lang="en-CA" sz="40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dirty="0"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consectetur</a:t>
            </a:r>
            <a:r>
              <a:rPr lang="en-CA" sz="40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dirty="0"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adipiscing</a:t>
            </a:r>
            <a:r>
              <a:rPr lang="en-CA" sz="40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dirty="0"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elit</a:t>
            </a:r>
            <a:endParaRPr lang="en-US" sz="105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2" name="Text Placeholder 26">
            <a:extLst>
              <a:ext uri="{FF2B5EF4-FFF2-40B4-BE49-F238E27FC236}">
                <a16:creationId xmlns:a16="http://schemas.microsoft.com/office/drawing/2014/main" id="{60AAB184-7816-A542-8885-80D330AB3CD6}"/>
              </a:ext>
            </a:extLst>
          </p:cNvPr>
          <p:cNvSpPr>
            <a:spLocks noGrp="1"/>
          </p:cNvSpPr>
          <p:nvPr>
            <p:ph type="body" sz="quarter" idx="15" hasCustomPrompt="1"/>
          </p:nvPr>
        </p:nvSpPr>
        <p:spPr>
          <a:xfrm>
            <a:off x="821217" y="3107775"/>
            <a:ext cx="3995995" cy="3153858"/>
          </a:xfrm>
          <a:prstGeom prst="rect">
            <a:avLst/>
          </a:prstGeom>
        </p:spPr>
        <p:txBody>
          <a:bodyPr/>
          <a:lstStyle>
            <a:lvl1pPr marL="0" indent="0">
              <a:buNone/>
              <a:defRPr sz="1800">
                <a:solidFill>
                  <a:schemeClr val="bg1"/>
                </a:solidFill>
              </a:defRPr>
            </a:lvl1pPr>
          </a:lstStyle>
          <a:p>
            <a:pPr>
              <a:lnSpc>
                <a:spcPct val="150000"/>
              </a:lnSpc>
            </a:pP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amet</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consectetur</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adipiscing</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elit</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sed</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do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eiusmod</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tempor</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incididunt</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labore</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et dolore magna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aliqua</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Ut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enim</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ad minim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veniam</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quis</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nostrud</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exercitation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ullamco</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laboris</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nisi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aliquip</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ex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ea</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commodo</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consequat</a:t>
            </a:r>
            <a:r>
              <a:rPr lang="en-CA"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endParaRPr lang="en-US"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53" name="TextBox 52">
            <a:extLst>
              <a:ext uri="{FF2B5EF4-FFF2-40B4-BE49-F238E27FC236}">
                <a16:creationId xmlns:a16="http://schemas.microsoft.com/office/drawing/2014/main" id="{9B90DC7F-ABCB-8B48-84AD-BF0DA11A1C33}"/>
              </a:ext>
            </a:extLst>
          </p:cNvPr>
          <p:cNvSpPr txBox="1"/>
          <p:nvPr userDrawn="1"/>
        </p:nvSpPr>
        <p:spPr>
          <a:xfrm>
            <a:off x="11693867" y="414826"/>
            <a:ext cx="346249" cy="5385899"/>
          </a:xfrm>
          <a:prstGeom prst="rect">
            <a:avLst/>
          </a:prstGeom>
          <a:noFill/>
        </p:spPr>
        <p:txBody>
          <a:bodyPr vert="vert" wrap="square" rtlCol="0">
            <a:spAutoFit/>
          </a:bodyPr>
          <a:lstStyle/>
          <a:p>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050" b="0" i="0" cap="all" spc="300" dirty="0">
                <a:solidFill>
                  <a:schemeClr val="bg2"/>
                </a:solidFill>
                <a:latin typeface="+mj-lt"/>
                <a:ea typeface="Roboto Condensed Light" panose="02000000000000000000" pitchFamily="2" charset="0"/>
                <a:cs typeface="Roboto Condensed Light" panose="02000000000000000000" pitchFamily="2" charset="0"/>
              </a:rPr>
              <a:t>Telfer</a:t>
            </a:r>
            <a:r>
              <a:rPr lang="en-US" sz="1050" b="0" i="0" cap="all" spc="300" dirty="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spTree>
    <p:extLst>
      <p:ext uri="{BB962C8B-B14F-4D97-AF65-F5344CB8AC3E}">
        <p14:creationId xmlns:p14="http://schemas.microsoft.com/office/powerpoint/2010/main" val="1467336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F7A5F21-4259-0047-8FA7-3B18597EC6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solidFill>
                <a:latin typeface="Roboto" panose="02000000000000000000" pitchFamily="2" charset="0"/>
                <a:ea typeface="Roboto" panose="02000000000000000000" pitchFamily="2" charset="0"/>
                <a:cs typeface="Roboto" panose="02000000000000000000" pitchFamily="2" charset="0"/>
              </a:defRPr>
            </a:lvl1pPr>
          </a:lstStyle>
          <a:p>
            <a:fld id="{887A9567-B06F-C940-B410-F4F3929FAE7F}" type="slidenum">
              <a:rPr lang="en-US" smtClean="0"/>
              <a:pPr/>
              <a:t>‹#›</a:t>
            </a:fld>
            <a:endParaRPr lang="en-US" dirty="0"/>
          </a:p>
        </p:txBody>
      </p:sp>
    </p:spTree>
    <p:extLst>
      <p:ext uri="{BB962C8B-B14F-4D97-AF65-F5344CB8AC3E}">
        <p14:creationId xmlns:p14="http://schemas.microsoft.com/office/powerpoint/2010/main" val="355692522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90" r:id="rId4"/>
    <p:sldLayoutId id="2147483673" r:id="rId5"/>
    <p:sldLayoutId id="2147483674" r:id="rId6"/>
    <p:sldLayoutId id="2147483671" r:id="rId7"/>
    <p:sldLayoutId id="2147483672" r:id="rId8"/>
    <p:sldLayoutId id="2147483668" r:id="rId9"/>
    <p:sldLayoutId id="2147483677" r:id="rId10"/>
    <p:sldLayoutId id="2147483678" r:id="rId11"/>
    <p:sldLayoutId id="2147483679" r:id="rId12"/>
    <p:sldLayoutId id="2147483669" r:id="rId13"/>
    <p:sldLayoutId id="2147483684" r:id="rId14"/>
    <p:sldLayoutId id="2147483685" r:id="rId15"/>
    <p:sldLayoutId id="2147483670" r:id="rId16"/>
    <p:sldLayoutId id="2147483682" r:id="rId17"/>
    <p:sldLayoutId id="2147483683" r:id="rId18"/>
    <p:sldLayoutId id="2147483666" r:id="rId19"/>
    <p:sldLayoutId id="2147483675" r:id="rId20"/>
    <p:sldLayoutId id="2147483676" r:id="rId21"/>
    <p:sldLayoutId id="2147483704" r:id="rId22"/>
    <p:sldLayoutId id="2147483705" r:id="rId23"/>
    <p:sldLayoutId id="2147483699" r:id="rId24"/>
    <p:sldLayoutId id="2147483687" r:id="rId25"/>
    <p:sldLayoutId id="2147483692" r:id="rId26"/>
    <p:sldLayoutId id="2147483696" r:id="rId27"/>
    <p:sldLayoutId id="2147483701" r:id="rId28"/>
    <p:sldLayoutId id="2147483689" r:id="rId29"/>
    <p:sldLayoutId id="2147483694" r:id="rId30"/>
    <p:sldLayoutId id="2147483698" r:id="rId31"/>
    <p:sldLayoutId id="2147483703" r:id="rId32"/>
    <p:sldLayoutId id="2147483686" r:id="rId33"/>
    <p:sldLayoutId id="2147483691" r:id="rId34"/>
    <p:sldLayoutId id="2147483695" r:id="rId35"/>
    <p:sldLayoutId id="2147483700" r:id="rId36"/>
    <p:sldLayoutId id="2147483688" r:id="rId37"/>
    <p:sldLayoutId id="2147483693" r:id="rId38"/>
    <p:sldLayoutId id="2147483697" r:id="rId39"/>
    <p:sldLayoutId id="2147483702" r:id="rId40"/>
    <p:sldLayoutId id="2147483706" r:id="rId41"/>
    <p:sldLayoutId id="2147483707" r:id="rId42"/>
    <p:sldLayoutId id="2147483708" r:id="rId43"/>
    <p:sldLayoutId id="2147483709" r:id="rId44"/>
    <p:sldLayoutId id="2147483710" r:id="rId4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hyperlink" Target="https://www.gsb.stanford.edu/insights/10-tips-giving-effective-virtual-presentations"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www.forbes.com/sites/maryabbajay/2020/04/20/best-practices-for-virtual-presentations-15-expert-tips-that-work-for-everyone/#203af3a43d1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hyperlink" Target="https://www.nytimes.com/2019/01/10/climate/ocean-warming-climate-change.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faculty.washington.edu/kate1/ewExternalFiles/howtotalk.pdf" TargetMode="External"/><Relationship Id="rId7" Type="http://schemas.openxmlformats.org/officeDocument/2006/relationships/hyperlink" Target="http://writing.engr.psu.edu/speaking.html" TargetMode="External"/><Relationship Id="rId2" Type="http://schemas.openxmlformats.org/officeDocument/2006/relationships/hyperlink" Target="https://www.nature.com/scitable/ebooks/english-communication-for-scientists-14053993/118520778/" TargetMode="External"/><Relationship Id="rId1" Type="http://schemas.openxmlformats.org/officeDocument/2006/relationships/slideLayout" Target="../slideLayouts/slideLayout6.xml"/><Relationship Id="rId6" Type="http://schemas.openxmlformats.org/officeDocument/2006/relationships/hyperlink" Target="https://speakupforsuccess.com/create-a-ted-talk/" TargetMode="External"/><Relationship Id="rId5" Type="http://schemas.openxmlformats.org/officeDocument/2006/relationships/hyperlink" Target="https://hbr.org/2013/06/how-to-give-a-killer-presentation" TargetMode="External"/><Relationship Id="rId4" Type="http://schemas.openxmlformats.org/officeDocument/2006/relationships/hyperlink" Target="https://hbr.org/2003/06/storytelling-that-moves-peopl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threeminutethesis.uq.edu.au/watch-3mt"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image" Target="../media/image30.jpeg"/><Relationship Id="rId5" Type="http://schemas.openxmlformats.org/officeDocument/2006/relationships/hyperlink" Target="https://www.uottawa.ca/graduate-studies/news/3mt-and-mt180-winners-have-been-announced-2019" TargetMode="External"/><Relationship Id="rId4" Type="http://schemas.openxmlformats.org/officeDocument/2006/relationships/hyperlink" Target="https://www.uottawa.ca/graduate-studies/students/3MT-competitio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9.xml"/><Relationship Id="rId5" Type="http://schemas.openxmlformats.org/officeDocument/2006/relationships/hyperlink" Target="http://www.sshrc-crsh.gc.ca/society-societe/storytellers-jai_une_histoire_a_raconter/index-eng.aspx" TargetMode="External"/><Relationship Id="rId4" Type="http://schemas.openxmlformats.org/officeDocument/2006/relationships/hyperlink" Target="https://www.youtube.com/watch?v=V6ewEZlBFyQ&amp;list=PLww1dvjSoO4NABmm2TW6vpfZ1004E5_pV"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www.nature.com/scitable/topicpage/effective-oral-presentations-13906743"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hyperlink" Target="http://www.nature.com/scitable/topicpage/effective-oral-presentations-13906743"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hyperlink" Target="https://www.forbes.com/sites/karagoldin/2017/06/01/three-cs-of-communication/#7e6c94c32875"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6"/>
          <p:cNvSpPr>
            <a:spLocks noGrp="1"/>
          </p:cNvSpPr>
          <p:nvPr>
            <p:ph type="body" sz="quarter" idx="14"/>
          </p:nvPr>
        </p:nvSpPr>
        <p:spPr/>
        <p:txBody>
          <a:bodyPr/>
          <a:lstStyle/>
          <a:p>
            <a:r>
              <a:rPr lang="en-CA" sz="4000" dirty="0"/>
              <a:t>Research Office Workshop</a:t>
            </a:r>
          </a:p>
          <a:p>
            <a:r>
              <a:rPr lang="en-CA" sz="4000" dirty="0"/>
              <a:t>Giving a compelling talk</a:t>
            </a:r>
            <a:endParaRPr lang="fr-FR" sz="4000" dirty="0"/>
          </a:p>
          <a:p>
            <a:endParaRPr lang="fr-FR" sz="2000" dirty="0"/>
          </a:p>
        </p:txBody>
      </p:sp>
      <p:sp>
        <p:nvSpPr>
          <p:cNvPr id="6" name="Text Placeholder 5">
            <a:extLst>
              <a:ext uri="{FF2B5EF4-FFF2-40B4-BE49-F238E27FC236}">
                <a16:creationId xmlns:a16="http://schemas.microsoft.com/office/drawing/2014/main" id="{792AB48C-05E9-4DA1-987D-B1EB359AC0A7}"/>
              </a:ext>
            </a:extLst>
          </p:cNvPr>
          <p:cNvSpPr>
            <a:spLocks noGrp="1"/>
          </p:cNvSpPr>
          <p:nvPr>
            <p:ph type="body" sz="quarter" idx="15"/>
          </p:nvPr>
        </p:nvSpPr>
        <p:spPr/>
        <p:txBody>
          <a:bodyPr/>
          <a:lstStyle/>
          <a:p>
            <a:r>
              <a:rPr lang="en-US" dirty="0"/>
              <a:t>Rania Nasrallah, PhD</a:t>
            </a:r>
          </a:p>
        </p:txBody>
      </p:sp>
    </p:spTree>
    <p:extLst>
      <p:ext uri="{BB962C8B-B14F-4D97-AF65-F5344CB8AC3E}">
        <p14:creationId xmlns:p14="http://schemas.microsoft.com/office/powerpoint/2010/main" val="2678038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02965F-8D6B-43C7-A8D2-A7060FB977F4}"/>
              </a:ext>
            </a:extLst>
          </p:cNvPr>
          <p:cNvSpPr>
            <a:spLocks noGrp="1"/>
          </p:cNvSpPr>
          <p:nvPr>
            <p:ph type="body" sz="quarter" idx="14"/>
          </p:nvPr>
        </p:nvSpPr>
        <p:spPr>
          <a:xfrm>
            <a:off x="804898" y="1058745"/>
            <a:ext cx="4572171" cy="606091"/>
          </a:xfrm>
        </p:spPr>
        <p:txBody>
          <a:bodyPr>
            <a:noAutofit/>
          </a:bodyPr>
          <a:lstStyle/>
          <a:p>
            <a:r>
              <a:rPr lang="en-CA" sz="2800" b="1" dirty="0">
                <a:cs typeface="Arial" panose="020B0604020202020204" pitchFamily="34" charset="0"/>
              </a:rPr>
              <a:t>Preparing for questions: </a:t>
            </a:r>
          </a:p>
          <a:p>
            <a:endParaRPr lang="en-CA" dirty="0"/>
          </a:p>
        </p:txBody>
      </p:sp>
      <p:sp>
        <p:nvSpPr>
          <p:cNvPr id="4" name="Text Placeholder 3">
            <a:extLst>
              <a:ext uri="{FF2B5EF4-FFF2-40B4-BE49-F238E27FC236}">
                <a16:creationId xmlns:a16="http://schemas.microsoft.com/office/drawing/2014/main" id="{A91B6037-83D1-4EEB-BD78-8701BB3F5C32}"/>
              </a:ext>
            </a:extLst>
          </p:cNvPr>
          <p:cNvSpPr>
            <a:spLocks noGrp="1"/>
          </p:cNvSpPr>
          <p:nvPr>
            <p:ph type="body" sz="quarter" idx="15"/>
          </p:nvPr>
        </p:nvSpPr>
        <p:spPr/>
        <p:txBody>
          <a:bodyPr/>
          <a:lstStyle/>
          <a:p>
            <a:pPr marL="342900" indent="-342900">
              <a:lnSpc>
                <a:spcPct val="100000"/>
              </a:lnSpc>
              <a:spcAft>
                <a:spcPts val="600"/>
              </a:spcAft>
              <a:buFont typeface="Wingdings" panose="05000000000000000000" pitchFamily="2" charset="2"/>
              <a:buChar char="§"/>
            </a:pPr>
            <a:r>
              <a:rPr lang="en-CA" sz="2400" b="0" dirty="0"/>
              <a:t>Anticipate questions for each slide</a:t>
            </a:r>
          </a:p>
          <a:p>
            <a:pPr marL="342900" indent="-342900">
              <a:lnSpc>
                <a:spcPct val="100000"/>
              </a:lnSpc>
              <a:spcAft>
                <a:spcPts val="600"/>
              </a:spcAft>
              <a:buFont typeface="Wingdings" panose="05000000000000000000" pitchFamily="2" charset="2"/>
              <a:buChar char="§"/>
            </a:pPr>
            <a:r>
              <a:rPr lang="en-CA" sz="2400" b="0" dirty="0"/>
              <a:t>Listen to the question, make sure you and audience understood it, think and formulate answer (don’t talk over others)</a:t>
            </a:r>
          </a:p>
          <a:p>
            <a:pPr marL="342900" indent="-342900">
              <a:lnSpc>
                <a:spcPct val="100000"/>
              </a:lnSpc>
              <a:spcAft>
                <a:spcPts val="600"/>
              </a:spcAft>
              <a:buFont typeface="Wingdings" panose="05000000000000000000" pitchFamily="2" charset="2"/>
              <a:buChar char="§"/>
            </a:pPr>
            <a:r>
              <a:rPr lang="en-CA" sz="2400" b="0" dirty="0"/>
              <a:t>Purpose of questions to help clarify content, be honest (refer if unsure)</a:t>
            </a:r>
          </a:p>
          <a:p>
            <a:pPr marL="342900" indent="-342900">
              <a:lnSpc>
                <a:spcPct val="100000"/>
              </a:lnSpc>
              <a:spcAft>
                <a:spcPts val="600"/>
              </a:spcAft>
              <a:buFont typeface="Wingdings" panose="05000000000000000000" pitchFamily="2" charset="2"/>
              <a:buChar char="§"/>
            </a:pPr>
            <a:r>
              <a:rPr lang="en-CA" sz="2400" b="0" dirty="0"/>
              <a:t>Opportunity for feedback to improve your own research…ask questions to audience!</a:t>
            </a:r>
          </a:p>
          <a:p>
            <a:pPr marL="342900" indent="-342900">
              <a:lnSpc>
                <a:spcPct val="100000"/>
              </a:lnSpc>
              <a:buFont typeface="Wingdings" panose="05000000000000000000" pitchFamily="2" charset="2"/>
              <a:buChar char="§"/>
            </a:pPr>
            <a:endParaRPr lang="en-CA" sz="2400" dirty="0"/>
          </a:p>
          <a:p>
            <a:pPr marL="342900" indent="-342900">
              <a:lnSpc>
                <a:spcPct val="100000"/>
              </a:lnSpc>
              <a:buFont typeface="Wingdings" panose="05000000000000000000" pitchFamily="2" charset="2"/>
              <a:buChar char="§"/>
            </a:pPr>
            <a:endParaRPr lang="en-US" sz="2400" dirty="0"/>
          </a:p>
        </p:txBody>
      </p:sp>
      <p:sp>
        <p:nvSpPr>
          <p:cNvPr id="3" name="Title 2">
            <a:extLst>
              <a:ext uri="{FF2B5EF4-FFF2-40B4-BE49-F238E27FC236}">
                <a16:creationId xmlns:a16="http://schemas.microsoft.com/office/drawing/2014/main" id="{15D756C1-F944-4CF4-ADE6-FDDE90069862}"/>
              </a:ext>
            </a:extLst>
          </p:cNvPr>
          <p:cNvSpPr>
            <a:spLocks noGrp="1"/>
          </p:cNvSpPr>
          <p:nvPr>
            <p:ph type="ctrTitle" idx="4294967295"/>
          </p:nvPr>
        </p:nvSpPr>
        <p:spPr>
          <a:xfrm>
            <a:off x="0" y="41851"/>
            <a:ext cx="7105650" cy="720725"/>
          </a:xfrm>
        </p:spPr>
        <p:txBody>
          <a:bodyPr/>
          <a:lstStyle/>
          <a:p>
            <a:r>
              <a:rPr lang="en-CA" dirty="0">
                <a:solidFill>
                  <a:srgbClr val="771024"/>
                </a:solidFill>
              </a:rPr>
              <a:t>How to deliver your talk </a:t>
            </a:r>
          </a:p>
        </p:txBody>
      </p:sp>
    </p:spTree>
    <p:extLst>
      <p:ext uri="{BB962C8B-B14F-4D97-AF65-F5344CB8AC3E}">
        <p14:creationId xmlns:p14="http://schemas.microsoft.com/office/powerpoint/2010/main" val="2143466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5CB11D-8CD8-4E5D-8E88-7DE760786883}"/>
              </a:ext>
            </a:extLst>
          </p:cNvPr>
          <p:cNvSpPr>
            <a:spLocks noGrp="1"/>
          </p:cNvSpPr>
          <p:nvPr>
            <p:ph type="body" sz="quarter" idx="14"/>
          </p:nvPr>
        </p:nvSpPr>
        <p:spPr/>
        <p:txBody>
          <a:bodyPr/>
          <a:lstStyle/>
          <a:p>
            <a:r>
              <a:rPr lang="en-US" sz="2800" b="1" dirty="0">
                <a:cs typeface="Arial" panose="020B0604020202020204" pitchFamily="34" charset="0"/>
              </a:rPr>
              <a:t>Virtual Talks: </a:t>
            </a:r>
          </a:p>
          <a:p>
            <a:endParaRPr lang="en-US" dirty="0"/>
          </a:p>
        </p:txBody>
      </p:sp>
      <p:sp>
        <p:nvSpPr>
          <p:cNvPr id="4" name="Text Placeholder 3">
            <a:extLst>
              <a:ext uri="{FF2B5EF4-FFF2-40B4-BE49-F238E27FC236}">
                <a16:creationId xmlns:a16="http://schemas.microsoft.com/office/drawing/2014/main" id="{5A613DA8-8BA6-48FD-8F1F-13D0D34CDCB2}"/>
              </a:ext>
            </a:extLst>
          </p:cNvPr>
          <p:cNvSpPr>
            <a:spLocks noGrp="1"/>
          </p:cNvSpPr>
          <p:nvPr>
            <p:ph type="body" sz="quarter" idx="15"/>
          </p:nvPr>
        </p:nvSpPr>
        <p:spPr>
          <a:xfrm>
            <a:off x="1043438" y="1794045"/>
            <a:ext cx="8686971" cy="4197180"/>
          </a:xfrm>
        </p:spPr>
        <p:txBody>
          <a:bodyPr/>
          <a:lstStyle/>
          <a:p>
            <a:pPr marL="285750" indent="-285750">
              <a:lnSpc>
                <a:spcPct val="100000"/>
              </a:lnSpc>
              <a:buFont typeface="Wingdings" panose="05000000000000000000" pitchFamily="2" charset="2"/>
              <a:buChar char="ü"/>
            </a:pPr>
            <a:r>
              <a:rPr lang="en-US" sz="2400" b="1" dirty="0">
                <a:cs typeface="Arial" panose="020B0604020202020204" pitchFamily="34" charset="0"/>
              </a:rPr>
              <a:t>started with new normal of covid19… </a:t>
            </a:r>
            <a:r>
              <a:rPr lang="en-US" sz="2400" b="1" dirty="0">
                <a:solidFill>
                  <a:srgbClr val="771024"/>
                </a:solidFill>
                <a:cs typeface="Arial" panose="020B0604020202020204" pitchFamily="34" charset="0"/>
              </a:rPr>
              <a:t>and here to stay</a:t>
            </a:r>
          </a:p>
          <a:p>
            <a:pPr marL="285750" indent="-285750">
              <a:lnSpc>
                <a:spcPct val="100000"/>
              </a:lnSpc>
              <a:buFont typeface="Wingdings" panose="05000000000000000000" pitchFamily="2" charset="2"/>
              <a:buChar char="ü"/>
            </a:pPr>
            <a:r>
              <a:rPr lang="en-US" sz="2400" b="1" dirty="0">
                <a:cs typeface="Arial" panose="020B0604020202020204" pitchFamily="34" charset="0"/>
              </a:rPr>
              <a:t>same presentation and communication skills apply to live and virtual talks… differ in </a:t>
            </a:r>
            <a:r>
              <a:rPr lang="en-US" sz="2400" b="1" dirty="0">
                <a:solidFill>
                  <a:srgbClr val="771024"/>
                </a:solidFill>
                <a:cs typeface="Arial" panose="020B0604020202020204" pitchFamily="34" charset="0"/>
              </a:rPr>
              <a:t>audience engagement</a:t>
            </a:r>
          </a:p>
          <a:p>
            <a:pPr marL="285750" indent="-285750">
              <a:lnSpc>
                <a:spcPct val="100000"/>
              </a:lnSpc>
              <a:buFont typeface="Wingdings" panose="05000000000000000000" pitchFamily="2" charset="2"/>
              <a:buChar char="ü"/>
            </a:pPr>
            <a:r>
              <a:rPr lang="en-US" sz="2400" b="1" dirty="0">
                <a:cs typeface="Arial" panose="020B0604020202020204" pitchFamily="34" charset="0"/>
              </a:rPr>
              <a:t>various advantages and disadvantages to each platform</a:t>
            </a:r>
            <a:endParaRPr lang="en-US" sz="2400" dirty="0"/>
          </a:p>
          <a:p>
            <a:endParaRPr lang="en-US" sz="2400" dirty="0"/>
          </a:p>
        </p:txBody>
      </p:sp>
      <p:sp>
        <p:nvSpPr>
          <p:cNvPr id="3" name="Title 2">
            <a:extLst>
              <a:ext uri="{FF2B5EF4-FFF2-40B4-BE49-F238E27FC236}">
                <a16:creationId xmlns:a16="http://schemas.microsoft.com/office/drawing/2014/main" id="{6862E304-DD99-4D93-B19E-633B1DE7AB31}"/>
              </a:ext>
            </a:extLst>
          </p:cNvPr>
          <p:cNvSpPr>
            <a:spLocks noGrp="1"/>
          </p:cNvSpPr>
          <p:nvPr>
            <p:ph type="ctrTitle" idx="4294967295"/>
          </p:nvPr>
        </p:nvSpPr>
        <p:spPr>
          <a:xfrm>
            <a:off x="0" y="44450"/>
            <a:ext cx="7105650" cy="720725"/>
          </a:xfrm>
        </p:spPr>
        <p:txBody>
          <a:bodyPr/>
          <a:lstStyle/>
          <a:p>
            <a:r>
              <a:rPr lang="en-CA" dirty="0">
                <a:solidFill>
                  <a:srgbClr val="771024"/>
                </a:solidFill>
              </a:rPr>
              <a:t>How to deliver a virtual talk</a:t>
            </a:r>
            <a:endParaRPr lang="en-US" dirty="0"/>
          </a:p>
        </p:txBody>
      </p:sp>
      <p:grpSp>
        <p:nvGrpSpPr>
          <p:cNvPr id="5" name="Group 4">
            <a:extLst>
              <a:ext uri="{FF2B5EF4-FFF2-40B4-BE49-F238E27FC236}">
                <a16:creationId xmlns:a16="http://schemas.microsoft.com/office/drawing/2014/main" id="{CB2E493F-63EF-48AD-82F6-506BD01530E6}"/>
              </a:ext>
            </a:extLst>
          </p:cNvPr>
          <p:cNvGrpSpPr/>
          <p:nvPr/>
        </p:nvGrpSpPr>
        <p:grpSpPr>
          <a:xfrm>
            <a:off x="1795868" y="3881720"/>
            <a:ext cx="6979676" cy="2900803"/>
            <a:chOff x="2264435" y="3696514"/>
            <a:chExt cx="6979676" cy="2900803"/>
          </a:xfrm>
        </p:grpSpPr>
        <p:pic>
          <p:nvPicPr>
            <p:cNvPr id="1026" name="Picture 2" descr="Virtual Presentations - Mark C. Perna">
              <a:extLst>
                <a:ext uri="{FF2B5EF4-FFF2-40B4-BE49-F238E27FC236}">
                  <a16:creationId xmlns:a16="http://schemas.microsoft.com/office/drawing/2014/main" id="{CCC3F13C-6687-4EC6-A5A5-FDF6DAB08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8181" y="3696514"/>
              <a:ext cx="3858278" cy="14001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oom: Host Online Meetings from Anywhere | Finder Canada">
              <a:extLst>
                <a:ext uri="{FF2B5EF4-FFF2-40B4-BE49-F238E27FC236}">
                  <a16:creationId xmlns:a16="http://schemas.microsoft.com/office/drawing/2014/main" id="{6359481C-16D1-4627-A9AE-2F48729DAD1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178"/>
            <a:stretch/>
          </p:blipFill>
          <p:spPr bwMode="auto">
            <a:xfrm>
              <a:off x="7926924" y="4528953"/>
              <a:ext cx="1317187" cy="11962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crosoft Teams Without the Teams - Karin Skapski">
              <a:extLst>
                <a:ext uri="{FF2B5EF4-FFF2-40B4-BE49-F238E27FC236}">
                  <a16:creationId xmlns:a16="http://schemas.microsoft.com/office/drawing/2014/main" id="{D2E61392-A343-47BE-AAAE-1EE66F57E5A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889" r="13828"/>
            <a:stretch/>
          </p:blipFill>
          <p:spPr bwMode="auto">
            <a:xfrm>
              <a:off x="4851656" y="5096696"/>
              <a:ext cx="1831328" cy="14015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dobe Connect on the App Store">
              <a:extLst>
                <a:ext uri="{FF2B5EF4-FFF2-40B4-BE49-F238E27FC236}">
                  <a16:creationId xmlns:a16="http://schemas.microsoft.com/office/drawing/2014/main" id="{E47E48E8-A0CC-4093-817B-76B291EECAB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1138" r="19388"/>
            <a:stretch/>
          </p:blipFill>
          <p:spPr bwMode="auto">
            <a:xfrm>
              <a:off x="2264435" y="4528953"/>
              <a:ext cx="1550754" cy="13709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AB66F5B-E945-4806-94B4-923679AED02F}"/>
                </a:ext>
              </a:extLst>
            </p:cNvPr>
            <p:cNvPicPr>
              <a:picLocks noChangeAspect="1"/>
            </p:cNvPicPr>
            <p:nvPr/>
          </p:nvPicPr>
          <p:blipFill>
            <a:blip r:embed="rId7"/>
            <a:stretch>
              <a:fillRect/>
            </a:stretch>
          </p:blipFill>
          <p:spPr>
            <a:xfrm>
              <a:off x="3039812" y="5899951"/>
              <a:ext cx="1690142" cy="697366"/>
            </a:xfrm>
            <a:prstGeom prst="rect">
              <a:avLst/>
            </a:prstGeom>
          </p:spPr>
        </p:pic>
        <p:pic>
          <p:nvPicPr>
            <p:cNvPr id="10" name="Picture 9">
              <a:extLst>
                <a:ext uri="{FF2B5EF4-FFF2-40B4-BE49-F238E27FC236}">
                  <a16:creationId xmlns:a16="http://schemas.microsoft.com/office/drawing/2014/main" id="{302C7183-F6C3-4FF0-B4B4-EE2FD3D3B11D}"/>
                </a:ext>
              </a:extLst>
            </p:cNvPr>
            <p:cNvPicPr>
              <a:picLocks noChangeAspect="1"/>
            </p:cNvPicPr>
            <p:nvPr/>
          </p:nvPicPr>
          <p:blipFill>
            <a:blip r:embed="rId8"/>
            <a:stretch>
              <a:fillRect/>
            </a:stretch>
          </p:blipFill>
          <p:spPr>
            <a:xfrm>
              <a:off x="6640989" y="5688582"/>
              <a:ext cx="1738937" cy="908735"/>
            </a:xfrm>
            <a:prstGeom prst="rect">
              <a:avLst/>
            </a:prstGeom>
          </p:spPr>
        </p:pic>
      </p:grpSp>
    </p:spTree>
    <p:extLst>
      <p:ext uri="{BB962C8B-B14F-4D97-AF65-F5344CB8AC3E}">
        <p14:creationId xmlns:p14="http://schemas.microsoft.com/office/powerpoint/2010/main" val="1587016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393FF8-C555-4C03-9C89-C1821BC0924F}"/>
              </a:ext>
            </a:extLst>
          </p:cNvPr>
          <p:cNvSpPr>
            <a:spLocks noGrp="1"/>
          </p:cNvSpPr>
          <p:nvPr>
            <p:ph type="body" sz="quarter" idx="14"/>
          </p:nvPr>
        </p:nvSpPr>
        <p:spPr>
          <a:xfrm>
            <a:off x="461546" y="984043"/>
            <a:ext cx="6999127" cy="606091"/>
          </a:xfrm>
        </p:spPr>
        <p:txBody>
          <a:bodyPr/>
          <a:lstStyle/>
          <a:p>
            <a:r>
              <a:rPr lang="en-US" sz="2800" b="1" dirty="0">
                <a:cs typeface="Arial" panose="020B0604020202020204" pitchFamily="34" charset="0"/>
              </a:rPr>
              <a:t>TIPS for keeping the audience engaged</a:t>
            </a:r>
          </a:p>
          <a:p>
            <a:endParaRPr lang="en-US" dirty="0"/>
          </a:p>
        </p:txBody>
      </p:sp>
      <p:sp>
        <p:nvSpPr>
          <p:cNvPr id="6" name="Text Placeholder 5">
            <a:extLst>
              <a:ext uri="{FF2B5EF4-FFF2-40B4-BE49-F238E27FC236}">
                <a16:creationId xmlns:a16="http://schemas.microsoft.com/office/drawing/2014/main" id="{DD12ECC5-7C09-4AA7-BD12-4664DC456C68}"/>
              </a:ext>
            </a:extLst>
          </p:cNvPr>
          <p:cNvSpPr>
            <a:spLocks noGrp="1"/>
          </p:cNvSpPr>
          <p:nvPr>
            <p:ph type="body" sz="quarter" idx="15"/>
          </p:nvPr>
        </p:nvSpPr>
        <p:spPr>
          <a:xfrm>
            <a:off x="632131" y="1572069"/>
            <a:ext cx="9763609" cy="4197180"/>
          </a:xfrm>
        </p:spPr>
        <p:txBody>
          <a:bodyPr/>
          <a:lstStyle/>
          <a:p>
            <a:pPr marL="225425" indent="-225425">
              <a:lnSpc>
                <a:spcPct val="100000"/>
              </a:lnSpc>
              <a:spcBef>
                <a:spcPts val="0"/>
              </a:spcBef>
              <a:spcAft>
                <a:spcPts val="600"/>
              </a:spcAft>
              <a:buFont typeface="Wingdings" panose="05000000000000000000" pitchFamily="2" charset="2"/>
              <a:buChar char="§"/>
            </a:pPr>
            <a:r>
              <a:rPr lang="en-US" sz="2400" dirty="0">
                <a:solidFill>
                  <a:srgbClr val="771024"/>
                </a:solidFill>
                <a:cs typeface="Arial" panose="020B0604020202020204" pitchFamily="34" charset="0"/>
              </a:rPr>
              <a:t>Be brief</a:t>
            </a:r>
            <a:r>
              <a:rPr lang="en-US" sz="2400" dirty="0">
                <a:cs typeface="Arial" panose="020B0604020202020204" pitchFamily="34" charset="0"/>
              </a:rPr>
              <a:t>…attention span 10-11 min</a:t>
            </a:r>
          </a:p>
          <a:p>
            <a:pPr marL="225425" indent="-225425">
              <a:lnSpc>
                <a:spcPct val="100000"/>
              </a:lnSpc>
              <a:spcBef>
                <a:spcPts val="0"/>
              </a:spcBef>
              <a:spcAft>
                <a:spcPts val="600"/>
              </a:spcAft>
              <a:buFont typeface="Wingdings" panose="05000000000000000000" pitchFamily="2" charset="2"/>
              <a:buChar char="§"/>
            </a:pPr>
            <a:r>
              <a:rPr lang="en-US" sz="2400" dirty="0">
                <a:solidFill>
                  <a:srgbClr val="771024"/>
                </a:solidFill>
                <a:cs typeface="Arial" panose="020B0604020202020204" pitchFamily="34" charset="0"/>
              </a:rPr>
              <a:t>Be prepared</a:t>
            </a:r>
            <a:r>
              <a:rPr lang="en-US" sz="2400" dirty="0">
                <a:cs typeface="Arial" panose="020B0604020202020204" pitchFamily="34" charset="0"/>
              </a:rPr>
              <a:t>…know your technology to minimize glitches, dry-run with same platform and settings, record yourself and see what works</a:t>
            </a:r>
          </a:p>
          <a:p>
            <a:pPr marL="225425" indent="-225425">
              <a:lnSpc>
                <a:spcPct val="100000"/>
              </a:lnSpc>
              <a:spcBef>
                <a:spcPts val="0"/>
              </a:spcBef>
              <a:spcAft>
                <a:spcPts val="600"/>
              </a:spcAft>
              <a:buFont typeface="Wingdings" panose="05000000000000000000" pitchFamily="2" charset="2"/>
              <a:buChar char="§"/>
            </a:pPr>
            <a:r>
              <a:rPr lang="en-US" sz="2400" dirty="0">
                <a:cs typeface="Arial" panose="020B0604020202020204" pitchFamily="34" charset="0"/>
              </a:rPr>
              <a:t>Schedule regular </a:t>
            </a:r>
            <a:r>
              <a:rPr lang="en-US" sz="2400" dirty="0">
                <a:solidFill>
                  <a:srgbClr val="771024"/>
                </a:solidFill>
                <a:cs typeface="Arial" panose="020B0604020202020204" pitchFamily="34" charset="0"/>
              </a:rPr>
              <a:t>breaks and/or diversions</a:t>
            </a:r>
            <a:r>
              <a:rPr lang="en-US" sz="2400" dirty="0">
                <a:cs typeface="Arial" panose="020B0604020202020204" pitchFamily="34" charset="0"/>
              </a:rPr>
              <a:t>… trivia/quizzes, surveys, take a poll</a:t>
            </a:r>
          </a:p>
          <a:p>
            <a:pPr marL="225425" indent="-225425">
              <a:lnSpc>
                <a:spcPct val="100000"/>
              </a:lnSpc>
              <a:spcBef>
                <a:spcPts val="0"/>
              </a:spcBef>
              <a:spcAft>
                <a:spcPts val="600"/>
              </a:spcAft>
              <a:buFont typeface="Wingdings" panose="05000000000000000000" pitchFamily="2" charset="2"/>
              <a:buChar char="§"/>
            </a:pPr>
            <a:r>
              <a:rPr lang="en-US" sz="2400" dirty="0">
                <a:solidFill>
                  <a:srgbClr val="771024"/>
                </a:solidFill>
                <a:cs typeface="Arial" panose="020B0604020202020204" pitchFamily="34" charset="0"/>
              </a:rPr>
              <a:t>Keep it simple</a:t>
            </a:r>
            <a:r>
              <a:rPr lang="en-US" sz="2400" dirty="0">
                <a:cs typeface="Arial" panose="020B0604020202020204" pitchFamily="34" charset="0"/>
              </a:rPr>
              <a:t>…avoid long, wordy and boring slide decks, limit complicated graphs and animations</a:t>
            </a:r>
          </a:p>
          <a:p>
            <a:pPr marL="225425" indent="-225425">
              <a:lnSpc>
                <a:spcPct val="100000"/>
              </a:lnSpc>
              <a:spcBef>
                <a:spcPts val="0"/>
              </a:spcBef>
              <a:spcAft>
                <a:spcPts val="600"/>
              </a:spcAft>
              <a:buFont typeface="Wingdings" panose="05000000000000000000" pitchFamily="2" charset="2"/>
              <a:buChar char="§"/>
            </a:pPr>
            <a:r>
              <a:rPr lang="en-US" sz="2400" dirty="0">
                <a:solidFill>
                  <a:srgbClr val="771024"/>
                </a:solidFill>
                <a:cs typeface="Arial" panose="020B0604020202020204" pitchFamily="34" charset="0"/>
              </a:rPr>
              <a:t>Be</a:t>
            </a:r>
            <a:r>
              <a:rPr lang="en-US" sz="2400" dirty="0">
                <a:cs typeface="Arial" panose="020B0604020202020204" pitchFamily="34" charset="0"/>
              </a:rPr>
              <a:t> </a:t>
            </a:r>
            <a:r>
              <a:rPr lang="en-US" sz="2400" dirty="0">
                <a:solidFill>
                  <a:srgbClr val="771024"/>
                </a:solidFill>
                <a:cs typeface="Arial" panose="020B0604020202020204" pitchFamily="34" charset="0"/>
              </a:rPr>
              <a:t>creative and captivating…</a:t>
            </a:r>
            <a:r>
              <a:rPr lang="en-US" sz="2400" dirty="0">
                <a:cs typeface="Arial" panose="020B0604020202020204" pitchFamily="34" charset="0"/>
              </a:rPr>
              <a:t> consider standing or performing/impersonating, use simple infographics or animations, use props, use interactive activities, ask audience opinion via chat</a:t>
            </a:r>
          </a:p>
          <a:p>
            <a:pPr>
              <a:lnSpc>
                <a:spcPct val="100000"/>
              </a:lnSpc>
            </a:pPr>
            <a:endParaRPr lang="en-US" sz="2400" dirty="0"/>
          </a:p>
        </p:txBody>
      </p:sp>
      <p:sp>
        <p:nvSpPr>
          <p:cNvPr id="3" name="Title 2">
            <a:extLst>
              <a:ext uri="{FF2B5EF4-FFF2-40B4-BE49-F238E27FC236}">
                <a16:creationId xmlns:a16="http://schemas.microsoft.com/office/drawing/2014/main" id="{6862E304-DD99-4D93-B19E-633B1DE7AB31}"/>
              </a:ext>
            </a:extLst>
          </p:cNvPr>
          <p:cNvSpPr>
            <a:spLocks noGrp="1"/>
          </p:cNvSpPr>
          <p:nvPr>
            <p:ph type="ctrTitle" idx="4294967295"/>
          </p:nvPr>
        </p:nvSpPr>
        <p:spPr>
          <a:xfrm>
            <a:off x="0" y="44450"/>
            <a:ext cx="7105650" cy="720725"/>
          </a:xfrm>
        </p:spPr>
        <p:txBody>
          <a:bodyPr/>
          <a:lstStyle/>
          <a:p>
            <a:r>
              <a:rPr lang="en-CA" dirty="0">
                <a:solidFill>
                  <a:srgbClr val="771024"/>
                </a:solidFill>
              </a:rPr>
              <a:t>How to deliver a virtual talk</a:t>
            </a:r>
            <a:endParaRPr lang="en-US" dirty="0"/>
          </a:p>
        </p:txBody>
      </p:sp>
      <p:sp>
        <p:nvSpPr>
          <p:cNvPr id="7" name="TextBox 6">
            <a:extLst>
              <a:ext uri="{FF2B5EF4-FFF2-40B4-BE49-F238E27FC236}">
                <a16:creationId xmlns:a16="http://schemas.microsoft.com/office/drawing/2014/main" id="{595D95A5-1FDB-41B9-BBED-619B41F4B872}"/>
              </a:ext>
            </a:extLst>
          </p:cNvPr>
          <p:cNvSpPr txBox="1"/>
          <p:nvPr/>
        </p:nvSpPr>
        <p:spPr>
          <a:xfrm>
            <a:off x="2939034" y="5873957"/>
            <a:ext cx="7560840" cy="861774"/>
          </a:xfrm>
          <a:prstGeom prst="rect">
            <a:avLst/>
          </a:prstGeom>
          <a:noFill/>
        </p:spPr>
        <p:txBody>
          <a:bodyPr wrap="square">
            <a:spAutoFit/>
          </a:bodyPr>
          <a:lstStyle/>
          <a:p>
            <a:r>
              <a:rPr lang="en-US" sz="1400" dirty="0">
                <a:cs typeface="Arial" panose="020B0604020202020204" pitchFamily="34" charset="0"/>
                <a:hlinkClick r:id="rId3"/>
              </a:rPr>
              <a:t>https://www.gsb.stanford.edu/insights/10-tips-giving-effective-virtual-presentations</a:t>
            </a:r>
            <a:endParaRPr lang="en-US" sz="1400" dirty="0">
              <a:cs typeface="Arial" panose="020B0604020202020204" pitchFamily="34" charset="0"/>
            </a:endParaRPr>
          </a:p>
          <a:p>
            <a:endParaRPr lang="en-US" sz="800" dirty="0">
              <a:cs typeface="Arial" panose="020B0604020202020204" pitchFamily="34" charset="0"/>
            </a:endParaRPr>
          </a:p>
          <a:p>
            <a:r>
              <a:rPr lang="en-US" sz="1400" dirty="0">
                <a:cs typeface="Arial" panose="020B0604020202020204" pitchFamily="34" charset="0"/>
                <a:hlinkClick r:id="rId4"/>
              </a:rPr>
              <a:t>https://www.forbes.com/sites/maryabbajay/2020/04/20/best-practices-for-virtual-presentations-15-expert-tips-that-work-for-everyone/#203af3a43d19</a:t>
            </a:r>
            <a:endParaRPr lang="en-US" sz="1400" dirty="0">
              <a:cs typeface="Arial" panose="020B0604020202020204" pitchFamily="34" charset="0"/>
            </a:endParaRPr>
          </a:p>
        </p:txBody>
      </p:sp>
    </p:spTree>
    <p:extLst>
      <p:ext uri="{BB962C8B-B14F-4D97-AF65-F5344CB8AC3E}">
        <p14:creationId xmlns:p14="http://schemas.microsoft.com/office/powerpoint/2010/main" val="2218569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38EFAA-AD13-46C5-8932-E93358549B81}"/>
              </a:ext>
            </a:extLst>
          </p:cNvPr>
          <p:cNvSpPr>
            <a:spLocks noGrp="1"/>
          </p:cNvSpPr>
          <p:nvPr>
            <p:ph type="body" sz="quarter" idx="14"/>
          </p:nvPr>
        </p:nvSpPr>
        <p:spPr>
          <a:xfrm>
            <a:off x="575847" y="976564"/>
            <a:ext cx="5918472" cy="606091"/>
          </a:xfrm>
        </p:spPr>
        <p:txBody>
          <a:bodyPr/>
          <a:lstStyle/>
          <a:p>
            <a:r>
              <a:rPr lang="en-US" sz="2800" b="1" dirty="0">
                <a:cs typeface="Arial" panose="020B0604020202020204" pitchFamily="34" charset="0"/>
              </a:rPr>
              <a:t>Best Practices For Virtual Talks</a:t>
            </a:r>
          </a:p>
          <a:p>
            <a:endParaRPr lang="en-US" dirty="0"/>
          </a:p>
        </p:txBody>
      </p:sp>
      <p:sp>
        <p:nvSpPr>
          <p:cNvPr id="3" name="Text Placeholder 2">
            <a:extLst>
              <a:ext uri="{FF2B5EF4-FFF2-40B4-BE49-F238E27FC236}">
                <a16:creationId xmlns:a16="http://schemas.microsoft.com/office/drawing/2014/main" id="{0ED79CA0-3A63-4F08-9A22-CBA1E59EB831}"/>
              </a:ext>
            </a:extLst>
          </p:cNvPr>
          <p:cNvSpPr>
            <a:spLocks noGrp="1"/>
          </p:cNvSpPr>
          <p:nvPr>
            <p:ph type="body" sz="quarter" idx="15"/>
          </p:nvPr>
        </p:nvSpPr>
        <p:spPr>
          <a:xfrm>
            <a:off x="830062" y="1565110"/>
            <a:ext cx="9186774" cy="4197180"/>
          </a:xfrm>
        </p:spPr>
        <p:txBody>
          <a:bodyPr/>
          <a:lstStyle/>
          <a:p>
            <a:pPr marL="342900" indent="-342900">
              <a:lnSpc>
                <a:spcPct val="100000"/>
              </a:lnSpc>
              <a:spcAft>
                <a:spcPts val="600"/>
              </a:spcAft>
              <a:buFont typeface="Wingdings" panose="05000000000000000000" pitchFamily="2" charset="2"/>
              <a:buChar char="ü"/>
            </a:pPr>
            <a:r>
              <a:rPr lang="en-US" sz="2400" b="1" dirty="0">
                <a:solidFill>
                  <a:srgbClr val="771024"/>
                </a:solidFill>
                <a:cs typeface="Arial" panose="020B0604020202020204" pitchFamily="34" charset="0"/>
              </a:rPr>
              <a:t>appearance matters: </a:t>
            </a:r>
            <a:r>
              <a:rPr lang="en-US" sz="2400" b="1" dirty="0">
                <a:cs typeface="Arial" panose="020B0604020202020204" pitchFamily="34" charset="0"/>
              </a:rPr>
              <a:t>adjust front lighting and reduce back lighting, dress and behave as though in a live event </a:t>
            </a:r>
          </a:p>
          <a:p>
            <a:pPr marL="342900" indent="-342900">
              <a:lnSpc>
                <a:spcPct val="100000"/>
              </a:lnSpc>
              <a:spcAft>
                <a:spcPts val="600"/>
              </a:spcAft>
              <a:buFont typeface="Wingdings" panose="05000000000000000000" pitchFamily="2" charset="2"/>
              <a:buChar char="ü"/>
            </a:pPr>
            <a:r>
              <a:rPr lang="en-US" sz="2400" b="1" dirty="0">
                <a:solidFill>
                  <a:srgbClr val="771024"/>
                </a:solidFill>
                <a:cs typeface="Arial" panose="020B0604020202020204" pitchFamily="34" charset="0"/>
              </a:rPr>
              <a:t>professional background: </a:t>
            </a:r>
            <a:r>
              <a:rPr lang="en-US" sz="2400" b="1" dirty="0">
                <a:cs typeface="Arial" panose="020B0604020202020204" pitchFamily="34" charset="0"/>
              </a:rPr>
              <a:t>limit distracting clutter, sound (do a sound check before starting)</a:t>
            </a:r>
          </a:p>
          <a:p>
            <a:pPr marL="342900" indent="-342900">
              <a:lnSpc>
                <a:spcPct val="100000"/>
              </a:lnSpc>
              <a:spcAft>
                <a:spcPts val="600"/>
              </a:spcAft>
              <a:buFont typeface="Wingdings" panose="05000000000000000000" pitchFamily="2" charset="2"/>
              <a:buChar char="ü"/>
            </a:pPr>
            <a:r>
              <a:rPr lang="en-US" sz="2400" b="1" dirty="0">
                <a:solidFill>
                  <a:srgbClr val="771024"/>
                </a:solidFill>
                <a:cs typeface="Arial" panose="020B0604020202020204" pitchFamily="34" charset="0"/>
              </a:rPr>
              <a:t>position your camera: </a:t>
            </a:r>
            <a:r>
              <a:rPr lang="en-US" sz="2400" b="1" dirty="0">
                <a:cs typeface="Arial" panose="020B0604020202020204" pitchFamily="34" charset="0"/>
              </a:rPr>
              <a:t>place camera at eye level, look straight into camera to mimic eye contact</a:t>
            </a:r>
          </a:p>
          <a:p>
            <a:pPr>
              <a:lnSpc>
                <a:spcPct val="100000"/>
              </a:lnSpc>
            </a:pPr>
            <a:endParaRPr lang="en-US" sz="2400" dirty="0"/>
          </a:p>
        </p:txBody>
      </p:sp>
      <p:sp>
        <p:nvSpPr>
          <p:cNvPr id="4" name="Title 2">
            <a:extLst>
              <a:ext uri="{FF2B5EF4-FFF2-40B4-BE49-F238E27FC236}">
                <a16:creationId xmlns:a16="http://schemas.microsoft.com/office/drawing/2014/main" id="{1B5C258C-B4AD-4FBF-A3D8-973D759133C8}"/>
              </a:ext>
            </a:extLst>
          </p:cNvPr>
          <p:cNvSpPr>
            <a:spLocks noGrp="1"/>
          </p:cNvSpPr>
          <p:nvPr>
            <p:ph type="ctrTitle" idx="4294967295"/>
          </p:nvPr>
        </p:nvSpPr>
        <p:spPr>
          <a:xfrm>
            <a:off x="0" y="44450"/>
            <a:ext cx="7315200" cy="720725"/>
          </a:xfrm>
        </p:spPr>
        <p:txBody>
          <a:bodyPr/>
          <a:lstStyle/>
          <a:p>
            <a:r>
              <a:rPr lang="en-CA" dirty="0">
                <a:solidFill>
                  <a:srgbClr val="771024"/>
                </a:solidFill>
              </a:rPr>
              <a:t>How to deliver a virtual talk</a:t>
            </a:r>
            <a:endParaRPr lang="en-US" dirty="0"/>
          </a:p>
        </p:txBody>
      </p:sp>
      <p:pic>
        <p:nvPicPr>
          <p:cNvPr id="7" name="Picture 6">
            <a:extLst>
              <a:ext uri="{FF2B5EF4-FFF2-40B4-BE49-F238E27FC236}">
                <a16:creationId xmlns:a16="http://schemas.microsoft.com/office/drawing/2014/main" id="{1E4FB6AF-06BA-42BB-8AC7-0D78778CCDD5}"/>
              </a:ext>
            </a:extLst>
          </p:cNvPr>
          <p:cNvPicPr>
            <a:picLocks noChangeAspect="1"/>
          </p:cNvPicPr>
          <p:nvPr/>
        </p:nvPicPr>
        <p:blipFill>
          <a:blip r:embed="rId3"/>
          <a:stretch>
            <a:fillRect/>
          </a:stretch>
        </p:blipFill>
        <p:spPr>
          <a:xfrm>
            <a:off x="1841460" y="4748882"/>
            <a:ext cx="2881000" cy="1826208"/>
          </a:xfrm>
          <a:prstGeom prst="rect">
            <a:avLst/>
          </a:prstGeom>
        </p:spPr>
      </p:pic>
      <p:pic>
        <p:nvPicPr>
          <p:cNvPr id="8" name="Picture 7">
            <a:extLst>
              <a:ext uri="{FF2B5EF4-FFF2-40B4-BE49-F238E27FC236}">
                <a16:creationId xmlns:a16="http://schemas.microsoft.com/office/drawing/2014/main" id="{2FA5F89F-8C15-4CC0-B94E-33F95F96E3ED}"/>
              </a:ext>
            </a:extLst>
          </p:cNvPr>
          <p:cNvPicPr>
            <a:picLocks noChangeAspect="1"/>
          </p:cNvPicPr>
          <p:nvPr/>
        </p:nvPicPr>
        <p:blipFill>
          <a:blip r:embed="rId4"/>
          <a:stretch>
            <a:fillRect/>
          </a:stretch>
        </p:blipFill>
        <p:spPr>
          <a:xfrm>
            <a:off x="5516136" y="4743507"/>
            <a:ext cx="3259897" cy="1818717"/>
          </a:xfrm>
          <a:prstGeom prst="rect">
            <a:avLst/>
          </a:prstGeom>
        </p:spPr>
      </p:pic>
    </p:spTree>
    <p:extLst>
      <p:ext uri="{BB962C8B-B14F-4D97-AF65-F5344CB8AC3E}">
        <p14:creationId xmlns:p14="http://schemas.microsoft.com/office/powerpoint/2010/main" val="2325497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E12D61-EA8F-40A6-A21E-3391B9150149}"/>
              </a:ext>
            </a:extLst>
          </p:cNvPr>
          <p:cNvSpPr>
            <a:spLocks noGrp="1"/>
          </p:cNvSpPr>
          <p:nvPr>
            <p:ph type="body" sz="quarter" idx="14"/>
          </p:nvPr>
        </p:nvSpPr>
        <p:spPr>
          <a:xfrm>
            <a:off x="877184" y="1187954"/>
            <a:ext cx="3498668" cy="606091"/>
          </a:xfrm>
        </p:spPr>
        <p:txBody>
          <a:bodyPr>
            <a:noAutofit/>
          </a:bodyPr>
          <a:lstStyle/>
          <a:p>
            <a:pPr>
              <a:lnSpc>
                <a:spcPct val="110000"/>
              </a:lnSpc>
              <a:spcAft>
                <a:spcPts val="600"/>
              </a:spcAft>
            </a:pPr>
            <a:r>
              <a:rPr lang="en-US" sz="2800" b="1" dirty="0">
                <a:cs typeface="Arial" panose="020B0604020202020204" pitchFamily="34" charset="0"/>
              </a:rPr>
              <a:t>BOTTOM LINE!</a:t>
            </a:r>
          </a:p>
          <a:p>
            <a:pPr marL="225425" indent="-225425">
              <a:lnSpc>
                <a:spcPct val="110000"/>
              </a:lnSpc>
              <a:spcAft>
                <a:spcPts val="600"/>
              </a:spcAft>
              <a:buFont typeface="Wingdings" panose="05000000000000000000" pitchFamily="2" charset="2"/>
              <a:buChar char="§"/>
            </a:pPr>
            <a:endParaRPr lang="en-CA" dirty="0"/>
          </a:p>
        </p:txBody>
      </p:sp>
      <p:sp>
        <p:nvSpPr>
          <p:cNvPr id="6" name="Text Placeholder 5">
            <a:extLst>
              <a:ext uri="{FF2B5EF4-FFF2-40B4-BE49-F238E27FC236}">
                <a16:creationId xmlns:a16="http://schemas.microsoft.com/office/drawing/2014/main" id="{ED6176EF-FDAD-45C8-BF34-DFB71BEEBFC1}"/>
              </a:ext>
            </a:extLst>
          </p:cNvPr>
          <p:cNvSpPr>
            <a:spLocks noGrp="1"/>
          </p:cNvSpPr>
          <p:nvPr>
            <p:ph type="body" sz="quarter" idx="15"/>
          </p:nvPr>
        </p:nvSpPr>
        <p:spPr>
          <a:xfrm>
            <a:off x="1043439" y="1790463"/>
            <a:ext cx="8952616" cy="4197180"/>
          </a:xfrm>
        </p:spPr>
        <p:txBody>
          <a:bodyPr/>
          <a:lstStyle/>
          <a:p>
            <a:pPr marL="225425" indent="-225425">
              <a:lnSpc>
                <a:spcPct val="100000"/>
              </a:lnSpc>
              <a:spcBef>
                <a:spcPts val="0"/>
              </a:spcBef>
              <a:spcAft>
                <a:spcPts val="600"/>
              </a:spcAft>
              <a:buFont typeface="Wingdings" panose="05000000000000000000" pitchFamily="2" charset="2"/>
              <a:buChar char="§"/>
            </a:pPr>
            <a:r>
              <a:rPr lang="en-CA" sz="2400" b="0" dirty="0"/>
              <a:t>Captivate your audience from the start…ask a question, tell a story, be witty, use an image as a teaser</a:t>
            </a:r>
          </a:p>
          <a:p>
            <a:pPr marL="225425" indent="-225425">
              <a:lnSpc>
                <a:spcPct val="100000"/>
              </a:lnSpc>
              <a:spcBef>
                <a:spcPts val="0"/>
              </a:spcBef>
              <a:spcAft>
                <a:spcPts val="600"/>
              </a:spcAft>
              <a:buFont typeface="Wingdings" panose="05000000000000000000" pitchFamily="2" charset="2"/>
              <a:buChar char="§"/>
            </a:pPr>
            <a:r>
              <a:rPr lang="en-CA" sz="2400" b="0" dirty="0"/>
              <a:t>Make eye contact and engage your audience</a:t>
            </a:r>
          </a:p>
          <a:p>
            <a:pPr marL="225425" indent="-225425">
              <a:lnSpc>
                <a:spcPct val="100000"/>
              </a:lnSpc>
              <a:spcBef>
                <a:spcPts val="0"/>
              </a:spcBef>
              <a:spcAft>
                <a:spcPts val="600"/>
              </a:spcAft>
              <a:buFont typeface="Wingdings" panose="05000000000000000000" pitchFamily="2" charset="2"/>
              <a:buChar char="§"/>
            </a:pPr>
            <a:r>
              <a:rPr lang="en-CA" sz="2400" b="0" dirty="0"/>
              <a:t>Emphasize your key message…turn your talk into a story from start to finish</a:t>
            </a:r>
          </a:p>
          <a:p>
            <a:pPr marL="225425" indent="-225425">
              <a:lnSpc>
                <a:spcPct val="100000"/>
              </a:lnSpc>
              <a:spcBef>
                <a:spcPts val="0"/>
              </a:spcBef>
              <a:spcAft>
                <a:spcPts val="600"/>
              </a:spcAft>
              <a:buFont typeface="Wingdings" panose="05000000000000000000" pitchFamily="2" charset="2"/>
              <a:buChar char="§"/>
            </a:pPr>
            <a:r>
              <a:rPr lang="en-CA" sz="2400" b="0" dirty="0"/>
              <a:t>Close your talk in a constructive revolutionary way…make your audience feel something…a feeling lasts longer than words</a:t>
            </a:r>
          </a:p>
          <a:p>
            <a:pPr marL="225425" indent="-225425">
              <a:lnSpc>
                <a:spcPct val="100000"/>
              </a:lnSpc>
              <a:spcBef>
                <a:spcPts val="0"/>
              </a:spcBef>
              <a:spcAft>
                <a:spcPts val="600"/>
              </a:spcAft>
              <a:buFont typeface="Wingdings" panose="05000000000000000000" pitchFamily="2" charset="2"/>
              <a:buChar char="§"/>
            </a:pPr>
            <a:r>
              <a:rPr lang="en-CA" sz="2400" b="0" dirty="0"/>
              <a:t>Focus on what your audience needs to know...less is more</a:t>
            </a:r>
          </a:p>
          <a:p>
            <a:pPr marL="0" indent="0">
              <a:lnSpc>
                <a:spcPct val="100000"/>
              </a:lnSpc>
              <a:spcBef>
                <a:spcPts val="0"/>
              </a:spcBef>
              <a:spcAft>
                <a:spcPts val="600"/>
              </a:spcAft>
              <a:buNone/>
            </a:pPr>
            <a:br>
              <a:rPr lang="en-CA" sz="2400" dirty="0"/>
            </a:br>
            <a:endParaRPr lang="en-CA" sz="2400" dirty="0"/>
          </a:p>
          <a:p>
            <a:pPr>
              <a:lnSpc>
                <a:spcPct val="100000"/>
              </a:lnSpc>
              <a:spcBef>
                <a:spcPts val="0"/>
              </a:spcBef>
              <a:spcAft>
                <a:spcPts val="600"/>
              </a:spcAft>
            </a:pPr>
            <a:endParaRPr lang="en-US" sz="2400" dirty="0"/>
          </a:p>
        </p:txBody>
      </p:sp>
      <p:sp>
        <p:nvSpPr>
          <p:cNvPr id="5" name="Title 2">
            <a:extLst>
              <a:ext uri="{FF2B5EF4-FFF2-40B4-BE49-F238E27FC236}">
                <a16:creationId xmlns:a16="http://schemas.microsoft.com/office/drawing/2014/main" id="{7B7F42FB-E363-49A2-B6EC-F2BFF2884C55}"/>
              </a:ext>
            </a:extLst>
          </p:cNvPr>
          <p:cNvSpPr>
            <a:spLocks noGrp="1"/>
          </p:cNvSpPr>
          <p:nvPr>
            <p:ph type="ctrTitle" idx="4294967295"/>
          </p:nvPr>
        </p:nvSpPr>
        <p:spPr>
          <a:xfrm>
            <a:off x="-1" y="44450"/>
            <a:ext cx="8052956" cy="720725"/>
          </a:xfrm>
        </p:spPr>
        <p:txBody>
          <a:bodyPr/>
          <a:lstStyle/>
          <a:p>
            <a:r>
              <a:rPr lang="en-CA" dirty="0">
                <a:solidFill>
                  <a:srgbClr val="771024"/>
                </a:solidFill>
              </a:rPr>
              <a:t>How to give a compelling talk!</a:t>
            </a:r>
            <a:endParaRPr lang="en-US" dirty="0">
              <a:solidFill>
                <a:srgbClr val="771024"/>
              </a:solidFill>
            </a:endParaRPr>
          </a:p>
        </p:txBody>
      </p:sp>
      <p:sp>
        <p:nvSpPr>
          <p:cNvPr id="4" name="Cloud Callout 6">
            <a:extLst>
              <a:ext uri="{FF2B5EF4-FFF2-40B4-BE49-F238E27FC236}">
                <a16:creationId xmlns:a16="http://schemas.microsoft.com/office/drawing/2014/main" id="{D0BA0935-9337-403C-ADC3-72782435EEF4}"/>
              </a:ext>
            </a:extLst>
          </p:cNvPr>
          <p:cNvSpPr/>
          <p:nvPr/>
        </p:nvSpPr>
        <p:spPr>
          <a:xfrm rot="598807">
            <a:off x="6959966" y="5658603"/>
            <a:ext cx="2661978" cy="845961"/>
          </a:xfrm>
          <a:prstGeom prst="cloudCallout">
            <a:avLst>
              <a:gd name="adj1" fmla="val -64668"/>
              <a:gd name="adj2" fmla="val -618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CA" altLang="en-US" dirty="0">
                <a:cs typeface="Arial" panose="020B0604020202020204" pitchFamily="34" charset="0"/>
              </a:rPr>
              <a:t>OTHERWISE DON’T SAY IT</a:t>
            </a:r>
          </a:p>
        </p:txBody>
      </p:sp>
    </p:spTree>
    <p:extLst>
      <p:ext uri="{BB962C8B-B14F-4D97-AF65-F5344CB8AC3E}">
        <p14:creationId xmlns:p14="http://schemas.microsoft.com/office/powerpoint/2010/main" val="4199089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686DB2F-0ED2-4580-9B1A-FEB6A339F1D1}"/>
              </a:ext>
            </a:extLst>
          </p:cNvPr>
          <p:cNvSpPr>
            <a:spLocks noGrp="1"/>
          </p:cNvSpPr>
          <p:nvPr>
            <p:ph type="body" sz="quarter" idx="14"/>
          </p:nvPr>
        </p:nvSpPr>
        <p:spPr>
          <a:xfrm>
            <a:off x="399200" y="1186058"/>
            <a:ext cx="7871963" cy="606091"/>
          </a:xfrm>
          <a:prstGeom prst="rect">
            <a:avLst/>
          </a:prstGeom>
        </p:spPr>
        <p:txBody>
          <a:bodyPr/>
          <a:lstStyle/>
          <a:p>
            <a:r>
              <a:rPr lang="en-CA" sz="3200" b="1" i="1" dirty="0">
                <a:cs typeface="Arial" panose="020B0604020202020204" pitchFamily="34" charset="0"/>
              </a:rPr>
              <a:t>#3 How to prepare your presentation </a:t>
            </a:r>
          </a:p>
          <a:p>
            <a:endParaRPr lang="en-US" sz="3200" dirty="0"/>
          </a:p>
        </p:txBody>
      </p:sp>
      <p:sp>
        <p:nvSpPr>
          <p:cNvPr id="10" name="Text Placeholder 9">
            <a:extLst>
              <a:ext uri="{FF2B5EF4-FFF2-40B4-BE49-F238E27FC236}">
                <a16:creationId xmlns:a16="http://schemas.microsoft.com/office/drawing/2014/main" id="{11C633F8-7515-4972-B6A5-E13C03D846EE}"/>
              </a:ext>
            </a:extLst>
          </p:cNvPr>
          <p:cNvSpPr>
            <a:spLocks noGrp="1"/>
          </p:cNvSpPr>
          <p:nvPr>
            <p:ph type="body" sz="quarter" idx="15"/>
          </p:nvPr>
        </p:nvSpPr>
        <p:spPr>
          <a:xfrm>
            <a:off x="658973" y="1877173"/>
            <a:ext cx="9461770" cy="4197180"/>
          </a:xfrm>
          <a:prstGeom prst="rect">
            <a:avLst/>
          </a:prstGeom>
        </p:spPr>
        <p:txBody>
          <a:bodyPr/>
          <a:lstStyle/>
          <a:p>
            <a:pPr marL="0" indent="0">
              <a:lnSpc>
                <a:spcPct val="100000"/>
              </a:lnSpc>
              <a:spcBef>
                <a:spcPts val="0"/>
              </a:spcBef>
              <a:spcAft>
                <a:spcPts val="600"/>
              </a:spcAft>
              <a:buNone/>
            </a:pPr>
            <a:r>
              <a:rPr lang="en-CA" sz="2400" b="0" dirty="0"/>
              <a:t>Keep the slides simple, clear and purposeful…aim to inform not only impress</a:t>
            </a:r>
          </a:p>
          <a:p>
            <a:pPr marL="628650" indent="-274638">
              <a:lnSpc>
                <a:spcPct val="100000"/>
              </a:lnSpc>
              <a:spcBef>
                <a:spcPts val="0"/>
              </a:spcBef>
              <a:spcAft>
                <a:spcPts val="600"/>
              </a:spcAft>
              <a:buFont typeface="Wingdings" panose="05000000000000000000" pitchFamily="2" charset="2"/>
              <a:buChar char="ü"/>
            </a:pPr>
            <a:r>
              <a:rPr lang="en-CA" sz="2000" b="0" dirty="0"/>
              <a:t>choose simple, light-colored backgrounds, dark font, and limit special effects</a:t>
            </a:r>
          </a:p>
          <a:p>
            <a:pPr marL="0" indent="0">
              <a:lnSpc>
                <a:spcPct val="100000"/>
              </a:lnSpc>
              <a:spcBef>
                <a:spcPts val="0"/>
              </a:spcBef>
              <a:spcAft>
                <a:spcPts val="600"/>
              </a:spcAft>
              <a:buNone/>
            </a:pPr>
            <a:r>
              <a:rPr lang="en-CA" sz="2400" b="0" dirty="0"/>
              <a:t>Emphasize the motivation for the work and its outcome, and present enough evidence to validate it (FOCUS!!!)</a:t>
            </a:r>
          </a:p>
          <a:p>
            <a:pPr lvl="1">
              <a:lnSpc>
                <a:spcPct val="100000"/>
              </a:lnSpc>
              <a:spcBef>
                <a:spcPts val="0"/>
              </a:spcBef>
              <a:spcAft>
                <a:spcPts val="600"/>
              </a:spcAft>
              <a:buFont typeface="Wingdings" panose="05000000000000000000" pitchFamily="2" charset="2"/>
              <a:buChar char="ü"/>
            </a:pPr>
            <a:r>
              <a:rPr lang="en-CA" sz="2000" dirty="0"/>
              <a:t>AVOID details, tangents, crammed slides</a:t>
            </a:r>
          </a:p>
          <a:p>
            <a:pPr lvl="1">
              <a:lnSpc>
                <a:spcPct val="100000"/>
              </a:lnSpc>
              <a:spcBef>
                <a:spcPts val="0"/>
              </a:spcBef>
              <a:spcAft>
                <a:spcPts val="600"/>
              </a:spcAft>
              <a:buFont typeface="Wingdings" panose="05000000000000000000" pitchFamily="2" charset="2"/>
              <a:buChar char="ü"/>
            </a:pPr>
            <a:r>
              <a:rPr lang="en-CA" sz="2000" dirty="0">
                <a:cs typeface="Arial" panose="020B0604020202020204" pitchFamily="34" charset="0"/>
              </a:rPr>
              <a:t>Avoid too many words and bulleted lists: max 4-5 bullets</a:t>
            </a:r>
          </a:p>
          <a:p>
            <a:pPr marL="0" indent="0">
              <a:lnSpc>
                <a:spcPct val="100000"/>
              </a:lnSpc>
              <a:spcBef>
                <a:spcPts val="0"/>
              </a:spcBef>
              <a:spcAft>
                <a:spcPts val="600"/>
              </a:spcAft>
              <a:buNone/>
            </a:pPr>
            <a:r>
              <a:rPr lang="en-CA" sz="2400" b="0" dirty="0"/>
              <a:t>Slides convey your message, not a memory tool (no cheat sheets)</a:t>
            </a:r>
          </a:p>
          <a:p>
            <a:pPr marL="0" indent="0">
              <a:lnSpc>
                <a:spcPct val="100000"/>
              </a:lnSpc>
              <a:spcBef>
                <a:spcPts val="0"/>
              </a:spcBef>
              <a:spcAft>
                <a:spcPts val="600"/>
              </a:spcAft>
              <a:buNone/>
            </a:pPr>
            <a:endParaRPr lang="en-CA" sz="2400" b="0" dirty="0"/>
          </a:p>
          <a:p>
            <a:pPr marL="0" indent="0">
              <a:lnSpc>
                <a:spcPct val="100000"/>
              </a:lnSpc>
              <a:spcBef>
                <a:spcPts val="0"/>
              </a:spcBef>
              <a:spcAft>
                <a:spcPts val="600"/>
              </a:spcAft>
              <a:buNone/>
            </a:pPr>
            <a:r>
              <a:rPr lang="en-CA" sz="2400" b="0" dirty="0"/>
              <a:t> </a:t>
            </a:r>
          </a:p>
          <a:p>
            <a:pPr>
              <a:lnSpc>
                <a:spcPct val="100000"/>
              </a:lnSpc>
              <a:spcBef>
                <a:spcPts val="0"/>
              </a:spcBef>
              <a:spcAft>
                <a:spcPts val="600"/>
              </a:spcAft>
            </a:pPr>
            <a:endParaRPr lang="en-CA" sz="2400" dirty="0"/>
          </a:p>
          <a:p>
            <a:pPr>
              <a:lnSpc>
                <a:spcPct val="100000"/>
              </a:lnSpc>
              <a:spcBef>
                <a:spcPts val="0"/>
              </a:spcBef>
              <a:spcAft>
                <a:spcPts val="600"/>
              </a:spcAft>
            </a:pPr>
            <a:endParaRPr lang="en-CA" sz="2400" dirty="0"/>
          </a:p>
          <a:p>
            <a:pPr>
              <a:lnSpc>
                <a:spcPct val="100000"/>
              </a:lnSpc>
              <a:spcBef>
                <a:spcPts val="0"/>
              </a:spcBef>
              <a:spcAft>
                <a:spcPts val="600"/>
              </a:spcAft>
            </a:pPr>
            <a:endParaRPr lang="en-US" dirty="0"/>
          </a:p>
        </p:txBody>
      </p:sp>
      <p:sp>
        <p:nvSpPr>
          <p:cNvPr id="3" name="Title 2">
            <a:extLst>
              <a:ext uri="{FF2B5EF4-FFF2-40B4-BE49-F238E27FC236}">
                <a16:creationId xmlns:a16="http://schemas.microsoft.com/office/drawing/2014/main" id="{15D756C1-F944-4CF4-ADE6-FDDE90069862}"/>
              </a:ext>
            </a:extLst>
          </p:cNvPr>
          <p:cNvSpPr>
            <a:spLocks noGrp="1"/>
          </p:cNvSpPr>
          <p:nvPr>
            <p:ph type="ctrTitle" idx="4294967295"/>
          </p:nvPr>
        </p:nvSpPr>
        <p:spPr>
          <a:xfrm>
            <a:off x="3132858" y="139989"/>
            <a:ext cx="7105650" cy="720725"/>
          </a:xfrm>
        </p:spPr>
        <p:txBody>
          <a:bodyPr/>
          <a:lstStyle/>
          <a:p>
            <a:pPr algn="r"/>
            <a:r>
              <a:rPr lang="en-CA" dirty="0">
                <a:solidFill>
                  <a:srgbClr val="771024"/>
                </a:solidFill>
              </a:rPr>
              <a:t>Presentation structure</a:t>
            </a:r>
          </a:p>
        </p:txBody>
      </p:sp>
    </p:spTree>
    <p:extLst>
      <p:ext uri="{BB962C8B-B14F-4D97-AF65-F5344CB8AC3E}">
        <p14:creationId xmlns:p14="http://schemas.microsoft.com/office/powerpoint/2010/main" val="1652713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720FF22-8001-43ED-9E05-82E3FD8E0F43}"/>
              </a:ext>
            </a:extLst>
          </p:cNvPr>
          <p:cNvSpPr>
            <a:spLocks noGrp="1"/>
          </p:cNvSpPr>
          <p:nvPr>
            <p:ph type="body" sz="quarter" idx="16"/>
          </p:nvPr>
        </p:nvSpPr>
        <p:spPr>
          <a:xfrm>
            <a:off x="407410" y="1233361"/>
            <a:ext cx="5194300" cy="490537"/>
          </a:xfrm>
        </p:spPr>
        <p:txBody>
          <a:bodyPr/>
          <a:lstStyle/>
          <a:p>
            <a:r>
              <a:rPr lang="en-CA" sz="2800" b="1" dirty="0">
                <a:solidFill>
                  <a:schemeClr val="bg1"/>
                </a:solidFill>
                <a:latin typeface="Arial" panose="020B0604020202020204" pitchFamily="34" charset="0"/>
                <a:cs typeface="Arial" panose="020B0604020202020204" pitchFamily="34" charset="0"/>
              </a:rPr>
              <a:t>Assertion-evidence slides:</a:t>
            </a:r>
          </a:p>
          <a:p>
            <a:endParaRPr lang="en-US" sz="2800" dirty="0">
              <a:solidFill>
                <a:schemeClr val="bg1"/>
              </a:solidFill>
            </a:endParaRPr>
          </a:p>
        </p:txBody>
      </p:sp>
      <p:sp>
        <p:nvSpPr>
          <p:cNvPr id="13" name="Text Placeholder 12">
            <a:extLst>
              <a:ext uri="{FF2B5EF4-FFF2-40B4-BE49-F238E27FC236}">
                <a16:creationId xmlns:a16="http://schemas.microsoft.com/office/drawing/2014/main" id="{FA460081-2E89-4750-8C21-16C50A76A8A0}"/>
              </a:ext>
            </a:extLst>
          </p:cNvPr>
          <p:cNvSpPr>
            <a:spLocks noGrp="1"/>
          </p:cNvSpPr>
          <p:nvPr>
            <p:ph type="body" sz="quarter" idx="17"/>
          </p:nvPr>
        </p:nvSpPr>
        <p:spPr>
          <a:xfrm>
            <a:off x="5740978" y="1233361"/>
            <a:ext cx="5730586" cy="3984625"/>
          </a:xfrm>
        </p:spPr>
        <p:txBody>
          <a:bodyPr/>
          <a:lstStyle/>
          <a:p>
            <a:pPr marL="342900" indent="-342900">
              <a:lnSpc>
                <a:spcPct val="100000"/>
              </a:lnSpc>
              <a:spcBef>
                <a:spcPts val="0"/>
              </a:spcBef>
              <a:spcAft>
                <a:spcPts val="600"/>
              </a:spcAft>
              <a:buFont typeface="Wingdings" panose="05000000000000000000" pitchFamily="2" charset="2"/>
              <a:buChar char="§"/>
            </a:pPr>
            <a:r>
              <a:rPr lang="en-CA" sz="2400" dirty="0">
                <a:cs typeface="Arial" panose="020B0604020202020204" pitchFamily="34" charset="0"/>
              </a:rPr>
              <a:t>State your take-home message (2 line max) as heading</a:t>
            </a:r>
          </a:p>
          <a:p>
            <a:pPr marL="342900" indent="-342900">
              <a:lnSpc>
                <a:spcPct val="100000"/>
              </a:lnSpc>
              <a:spcBef>
                <a:spcPts val="0"/>
              </a:spcBef>
              <a:spcAft>
                <a:spcPts val="600"/>
              </a:spcAft>
              <a:buFont typeface="Wingdings" panose="05000000000000000000" pitchFamily="2" charset="2"/>
              <a:buChar char="§"/>
            </a:pPr>
            <a:r>
              <a:rPr lang="en-CA" sz="2400" dirty="0">
                <a:cs typeface="Arial" panose="020B0604020202020204" pitchFamily="34" charset="0"/>
              </a:rPr>
              <a:t>Develop your message (rest of the slide) supported by visual aids: outlines, images, diagrams, charts…</a:t>
            </a:r>
          </a:p>
          <a:p>
            <a:pPr marL="342900" indent="-342900">
              <a:lnSpc>
                <a:spcPct val="100000"/>
              </a:lnSpc>
              <a:spcBef>
                <a:spcPts val="0"/>
              </a:spcBef>
              <a:spcAft>
                <a:spcPts val="600"/>
              </a:spcAft>
              <a:buFont typeface="Wingdings" panose="05000000000000000000" pitchFamily="2" charset="2"/>
              <a:buChar char="§"/>
            </a:pPr>
            <a:r>
              <a:rPr lang="en-CA" sz="2400" dirty="0">
                <a:cs typeface="Arial" panose="020B0604020202020204" pitchFamily="34" charset="0"/>
              </a:rPr>
              <a:t>Use appropriate font style and size </a:t>
            </a:r>
          </a:p>
          <a:p>
            <a:pPr marL="915988" lvl="2" indent="-342900">
              <a:lnSpc>
                <a:spcPct val="100000"/>
              </a:lnSpc>
              <a:spcBef>
                <a:spcPts val="0"/>
              </a:spcBef>
              <a:spcAft>
                <a:spcPts val="600"/>
              </a:spcAft>
              <a:buFont typeface="Wingdings" panose="05000000000000000000" pitchFamily="2" charset="2"/>
              <a:buChar char="ü"/>
            </a:pPr>
            <a:r>
              <a:rPr lang="en-CA" dirty="0">
                <a:cs typeface="Arial" panose="020B0604020202020204" pitchFamily="34" charset="0"/>
              </a:rPr>
              <a:t>Calibri (Arial, sans serif), 36 pts-heading, 24-body, 14-references</a:t>
            </a:r>
          </a:p>
          <a:p>
            <a:pPr marL="342900" indent="-342900">
              <a:lnSpc>
                <a:spcPct val="100000"/>
              </a:lnSpc>
              <a:spcBef>
                <a:spcPts val="0"/>
              </a:spcBef>
              <a:spcAft>
                <a:spcPts val="600"/>
              </a:spcAft>
              <a:buFont typeface="Wingdings" panose="05000000000000000000" pitchFamily="2" charset="2"/>
              <a:buChar char="§"/>
            </a:pPr>
            <a:r>
              <a:rPr lang="en-CA" sz="2400" dirty="0">
                <a:cs typeface="Arial" panose="020B0604020202020204" pitchFamily="34" charset="0"/>
              </a:rPr>
              <a:t>Limit distractions: typos, grammatical errors</a:t>
            </a:r>
          </a:p>
          <a:p>
            <a:pPr marL="342900" indent="-342900">
              <a:lnSpc>
                <a:spcPct val="100000"/>
              </a:lnSpc>
              <a:spcBef>
                <a:spcPts val="0"/>
              </a:spcBef>
              <a:spcAft>
                <a:spcPts val="600"/>
              </a:spcAft>
              <a:buFont typeface="Wingdings" panose="05000000000000000000" pitchFamily="2" charset="2"/>
              <a:buChar char="§"/>
            </a:pPr>
            <a:r>
              <a:rPr lang="en-CA" sz="2400" dirty="0">
                <a:cs typeface="Arial" panose="020B0604020202020204" pitchFamily="34" charset="0"/>
              </a:rPr>
              <a:t>Limit animations: opportunity to ask a question or engage audience</a:t>
            </a:r>
          </a:p>
          <a:p>
            <a:pPr>
              <a:lnSpc>
                <a:spcPct val="100000"/>
              </a:lnSpc>
              <a:spcBef>
                <a:spcPts val="0"/>
              </a:spcBef>
              <a:spcAft>
                <a:spcPts val="600"/>
              </a:spcAft>
            </a:pPr>
            <a:endParaRPr lang="en-US" sz="2400" dirty="0"/>
          </a:p>
        </p:txBody>
      </p:sp>
      <p:sp>
        <p:nvSpPr>
          <p:cNvPr id="4" name="Title 2">
            <a:extLst>
              <a:ext uri="{FF2B5EF4-FFF2-40B4-BE49-F238E27FC236}">
                <a16:creationId xmlns:a16="http://schemas.microsoft.com/office/drawing/2014/main" id="{8B4912B3-FF76-4462-9302-619FBDC8CCE1}"/>
              </a:ext>
            </a:extLst>
          </p:cNvPr>
          <p:cNvSpPr>
            <a:spLocks noGrp="1"/>
          </p:cNvSpPr>
          <p:nvPr>
            <p:ph type="ctrTitle" idx="4294967295"/>
          </p:nvPr>
        </p:nvSpPr>
        <p:spPr>
          <a:xfrm>
            <a:off x="4779819" y="127577"/>
            <a:ext cx="6691745" cy="720725"/>
          </a:xfrm>
        </p:spPr>
        <p:txBody>
          <a:bodyPr/>
          <a:lstStyle/>
          <a:p>
            <a:pPr algn="r"/>
            <a:r>
              <a:rPr lang="en-CA" dirty="0">
                <a:solidFill>
                  <a:srgbClr val="771024"/>
                </a:solidFill>
              </a:rPr>
              <a:t>Presentation structure</a:t>
            </a:r>
          </a:p>
        </p:txBody>
      </p:sp>
      <p:pic>
        <p:nvPicPr>
          <p:cNvPr id="2" name="Picture 1">
            <a:extLst>
              <a:ext uri="{FF2B5EF4-FFF2-40B4-BE49-F238E27FC236}">
                <a16:creationId xmlns:a16="http://schemas.microsoft.com/office/drawing/2014/main" id="{BD469FEC-3A1C-422D-B252-B31A23BFFD32}"/>
              </a:ext>
            </a:extLst>
          </p:cNvPr>
          <p:cNvPicPr>
            <a:picLocks noChangeAspect="1"/>
          </p:cNvPicPr>
          <p:nvPr/>
        </p:nvPicPr>
        <p:blipFill>
          <a:blip r:embed="rId3"/>
          <a:stretch>
            <a:fillRect/>
          </a:stretch>
        </p:blipFill>
        <p:spPr>
          <a:xfrm>
            <a:off x="563273" y="2274325"/>
            <a:ext cx="4445144" cy="3333859"/>
          </a:xfrm>
          <a:prstGeom prst="rect">
            <a:avLst/>
          </a:prstGeom>
        </p:spPr>
      </p:pic>
    </p:spTree>
    <p:extLst>
      <p:ext uri="{BB962C8B-B14F-4D97-AF65-F5344CB8AC3E}">
        <p14:creationId xmlns:p14="http://schemas.microsoft.com/office/powerpoint/2010/main" val="4134160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054A91D-B06E-4B61-90A4-DC6760987E71}"/>
              </a:ext>
            </a:extLst>
          </p:cNvPr>
          <p:cNvSpPr>
            <a:spLocks noGrp="1"/>
          </p:cNvSpPr>
          <p:nvPr>
            <p:ph type="body" sz="quarter" idx="19"/>
          </p:nvPr>
        </p:nvSpPr>
        <p:spPr>
          <a:xfrm>
            <a:off x="6400799" y="2124592"/>
            <a:ext cx="4953000" cy="5033988"/>
          </a:xfrm>
        </p:spPr>
        <p:txBody>
          <a:bodyPr/>
          <a:lstStyle/>
          <a:p>
            <a:pPr marL="0" indent="0" algn="ctr">
              <a:lnSpc>
                <a:spcPct val="100000"/>
              </a:lnSpc>
              <a:buNone/>
            </a:pPr>
            <a:r>
              <a:rPr lang="en-CA" sz="2800" b="1" dirty="0"/>
              <a:t>"The ocean surface temperature increased much faster than anticipated" </a:t>
            </a:r>
          </a:p>
          <a:p>
            <a:pPr marL="0" indent="0" algn="ctr">
              <a:lnSpc>
                <a:spcPct val="100000"/>
              </a:lnSpc>
              <a:buNone/>
            </a:pPr>
            <a:r>
              <a:rPr lang="en-CA" sz="2800" b="1" dirty="0"/>
              <a:t> </a:t>
            </a:r>
            <a:r>
              <a:rPr lang="en-CA" sz="2800" b="1" dirty="0">
                <a:solidFill>
                  <a:srgbClr val="771024"/>
                </a:solidFill>
              </a:rPr>
              <a:t>OR</a:t>
            </a:r>
          </a:p>
          <a:p>
            <a:pPr marL="0" indent="0" algn="ctr">
              <a:lnSpc>
                <a:spcPct val="100000"/>
              </a:lnSpc>
              <a:buNone/>
            </a:pPr>
            <a:r>
              <a:rPr lang="en-CA" sz="2800" b="1" dirty="0"/>
              <a:t>"Evolution of ocean temperature as a function of time" </a:t>
            </a:r>
          </a:p>
          <a:p>
            <a:pPr>
              <a:lnSpc>
                <a:spcPct val="100000"/>
              </a:lnSpc>
            </a:pPr>
            <a:endParaRPr lang="en-CA" sz="2800" b="1" dirty="0"/>
          </a:p>
          <a:p>
            <a:pPr>
              <a:lnSpc>
                <a:spcPct val="100000"/>
              </a:lnSpc>
            </a:pPr>
            <a:endParaRPr lang="en-US" sz="2800" b="1" dirty="0"/>
          </a:p>
        </p:txBody>
      </p:sp>
      <p:sp>
        <p:nvSpPr>
          <p:cNvPr id="3" name="Title 2">
            <a:extLst>
              <a:ext uri="{FF2B5EF4-FFF2-40B4-BE49-F238E27FC236}">
                <a16:creationId xmlns:a16="http://schemas.microsoft.com/office/drawing/2014/main" id="{418E0F5D-44F6-4C39-AA96-B669031B33A0}"/>
              </a:ext>
            </a:extLst>
          </p:cNvPr>
          <p:cNvSpPr>
            <a:spLocks noGrp="1"/>
          </p:cNvSpPr>
          <p:nvPr>
            <p:ph type="ctrTitle" idx="4294967295"/>
          </p:nvPr>
        </p:nvSpPr>
        <p:spPr>
          <a:xfrm>
            <a:off x="6096000" y="6639"/>
            <a:ext cx="7105650" cy="720725"/>
          </a:xfrm>
        </p:spPr>
        <p:txBody>
          <a:bodyPr/>
          <a:lstStyle/>
          <a:p>
            <a:r>
              <a:rPr lang="en-CA" sz="4000" dirty="0">
                <a:solidFill>
                  <a:srgbClr val="771024"/>
                </a:solidFill>
              </a:rPr>
              <a:t>Presentation structure</a:t>
            </a:r>
          </a:p>
        </p:txBody>
      </p:sp>
      <p:pic>
        <p:nvPicPr>
          <p:cNvPr id="4" name="Picture 3">
            <a:extLst>
              <a:ext uri="{FF2B5EF4-FFF2-40B4-BE49-F238E27FC236}">
                <a16:creationId xmlns:a16="http://schemas.microsoft.com/office/drawing/2014/main" id="{D00F8FD1-6A3F-431E-B04D-DDE726772F25}"/>
              </a:ext>
            </a:extLst>
          </p:cNvPr>
          <p:cNvPicPr>
            <a:picLocks noChangeAspect="1"/>
          </p:cNvPicPr>
          <p:nvPr/>
        </p:nvPicPr>
        <p:blipFill>
          <a:blip r:embed="rId3"/>
          <a:stretch>
            <a:fillRect/>
          </a:stretch>
        </p:blipFill>
        <p:spPr>
          <a:xfrm>
            <a:off x="385575" y="631948"/>
            <a:ext cx="4373462" cy="4898006"/>
          </a:xfrm>
          <a:prstGeom prst="rect">
            <a:avLst/>
          </a:prstGeom>
        </p:spPr>
      </p:pic>
      <p:sp>
        <p:nvSpPr>
          <p:cNvPr id="5" name="Cloud Callout 6">
            <a:extLst>
              <a:ext uri="{FF2B5EF4-FFF2-40B4-BE49-F238E27FC236}">
                <a16:creationId xmlns:a16="http://schemas.microsoft.com/office/drawing/2014/main" id="{B11ADA26-68D0-4048-A405-82066424F84D}"/>
              </a:ext>
            </a:extLst>
          </p:cNvPr>
          <p:cNvSpPr/>
          <p:nvPr/>
        </p:nvSpPr>
        <p:spPr>
          <a:xfrm rot="598807">
            <a:off x="8857556" y="951950"/>
            <a:ext cx="2661978" cy="804037"/>
          </a:xfrm>
          <a:prstGeom prst="cloudCallout">
            <a:avLst>
              <a:gd name="adj1" fmla="val -29920"/>
              <a:gd name="adj2" fmla="val 1058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CA" dirty="0">
                <a:solidFill>
                  <a:schemeClr val="bg1"/>
                </a:solidFill>
                <a:cs typeface="Arial" panose="020B0604020202020204" pitchFamily="34" charset="0"/>
              </a:rPr>
              <a:t>The TITLE says it all…</a:t>
            </a:r>
            <a:endParaRPr lang="en-CA" altLang="en-US" sz="1600" dirty="0">
              <a:solidFill>
                <a:schemeClr val="bg1"/>
              </a:solidFill>
              <a:cs typeface="Arial" panose="020B0604020202020204" pitchFamily="34" charset="0"/>
            </a:endParaRPr>
          </a:p>
        </p:txBody>
      </p:sp>
      <p:sp>
        <p:nvSpPr>
          <p:cNvPr id="7" name="TextBox 6">
            <a:extLst>
              <a:ext uri="{FF2B5EF4-FFF2-40B4-BE49-F238E27FC236}">
                <a16:creationId xmlns:a16="http://schemas.microsoft.com/office/drawing/2014/main" id="{3ED53A07-5052-44FB-97BE-B8C8E9498299}"/>
              </a:ext>
            </a:extLst>
          </p:cNvPr>
          <p:cNvSpPr txBox="1"/>
          <p:nvPr/>
        </p:nvSpPr>
        <p:spPr>
          <a:xfrm>
            <a:off x="195799" y="6142827"/>
            <a:ext cx="4653975" cy="738664"/>
          </a:xfrm>
          <a:prstGeom prst="rect">
            <a:avLst/>
          </a:prstGeom>
          <a:noFill/>
        </p:spPr>
        <p:txBody>
          <a:bodyPr wrap="square">
            <a:spAutoFit/>
          </a:bodyPr>
          <a:lstStyle/>
          <a:p>
            <a:r>
              <a:rPr lang="en-US" sz="1400" dirty="0">
                <a:hlinkClick r:id="rId4"/>
              </a:rPr>
              <a:t>https://www.nytimes.com/2019/01/10/climate/ocean-warming-climate-change.html</a:t>
            </a:r>
            <a:endParaRPr lang="en-US" sz="1400" dirty="0"/>
          </a:p>
          <a:p>
            <a:endParaRPr lang="en-US" sz="1400" dirty="0"/>
          </a:p>
        </p:txBody>
      </p:sp>
    </p:spTree>
    <p:extLst>
      <p:ext uri="{BB962C8B-B14F-4D97-AF65-F5344CB8AC3E}">
        <p14:creationId xmlns:p14="http://schemas.microsoft.com/office/powerpoint/2010/main" val="3790269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9D790B-8B04-474B-95DE-40F7CD0C6283}"/>
              </a:ext>
            </a:extLst>
          </p:cNvPr>
          <p:cNvSpPr>
            <a:spLocks noGrp="1"/>
          </p:cNvSpPr>
          <p:nvPr>
            <p:ph type="body" sz="quarter" idx="14"/>
          </p:nvPr>
        </p:nvSpPr>
        <p:spPr>
          <a:xfrm>
            <a:off x="960310" y="950464"/>
            <a:ext cx="6832871" cy="606091"/>
          </a:xfrm>
        </p:spPr>
        <p:txBody>
          <a:bodyPr>
            <a:noAutofit/>
          </a:bodyPr>
          <a:lstStyle/>
          <a:p>
            <a:r>
              <a:rPr lang="en-CA" b="1" dirty="0">
                <a:cs typeface="Arial" panose="020B0604020202020204" pitchFamily="34" charset="0"/>
              </a:rPr>
              <a:t>Tips for effective oral presentations: </a:t>
            </a:r>
          </a:p>
          <a:p>
            <a:endParaRPr lang="en-CA" dirty="0"/>
          </a:p>
        </p:txBody>
      </p:sp>
      <p:sp>
        <p:nvSpPr>
          <p:cNvPr id="3" name="Text Placeholder 2">
            <a:extLst>
              <a:ext uri="{FF2B5EF4-FFF2-40B4-BE49-F238E27FC236}">
                <a16:creationId xmlns:a16="http://schemas.microsoft.com/office/drawing/2014/main" id="{35A61667-E95A-42CF-8E40-AFED4AA182FE}"/>
              </a:ext>
            </a:extLst>
          </p:cNvPr>
          <p:cNvSpPr>
            <a:spLocks noGrp="1"/>
          </p:cNvSpPr>
          <p:nvPr>
            <p:ph type="body" sz="quarter" idx="15"/>
          </p:nvPr>
        </p:nvSpPr>
        <p:spPr>
          <a:xfrm>
            <a:off x="1043438" y="1504354"/>
            <a:ext cx="9607243" cy="4197180"/>
          </a:xfrm>
        </p:spPr>
        <p:txBody>
          <a:bodyPr/>
          <a:lstStyle/>
          <a:p>
            <a:r>
              <a:rPr lang="en-CA" sz="2000" dirty="0"/>
              <a:t>Effective oral presentations: structure, slides, questions </a:t>
            </a:r>
          </a:p>
          <a:p>
            <a:pPr marL="354013" indent="0">
              <a:buNone/>
            </a:pPr>
            <a:r>
              <a:rPr lang="en-CA" sz="1400" dirty="0">
                <a:hlinkClick r:id="rId2"/>
              </a:rPr>
              <a:t>https://www.nature.com/scitable/ebooks/english-communication-for-scientists-14053993/118520778/</a:t>
            </a:r>
            <a:endParaRPr lang="en-CA" sz="1400" dirty="0"/>
          </a:p>
          <a:p>
            <a:r>
              <a:rPr lang="en-CA" sz="2000" dirty="0"/>
              <a:t>Academic talks</a:t>
            </a:r>
          </a:p>
          <a:p>
            <a:pPr marL="344488" indent="0">
              <a:buNone/>
            </a:pPr>
            <a:r>
              <a:rPr lang="en-CA" sz="1400" dirty="0">
                <a:hlinkClick r:id="rId3"/>
              </a:rPr>
              <a:t>https://faculty.washington.edu/kate1/ewExternalFiles/howtotalk.pdf</a:t>
            </a:r>
            <a:endParaRPr lang="en-CA" sz="1400" dirty="0"/>
          </a:p>
          <a:p>
            <a:r>
              <a:rPr lang="en-CA" sz="2000" dirty="0"/>
              <a:t>Storytelling that moves people</a:t>
            </a:r>
            <a:r>
              <a:rPr lang="en-CA" sz="2400" dirty="0"/>
              <a:t> </a:t>
            </a:r>
          </a:p>
          <a:p>
            <a:pPr indent="342900"/>
            <a:r>
              <a:rPr lang="en-US" sz="1400" dirty="0">
                <a:hlinkClick r:id="rId4"/>
              </a:rPr>
              <a:t>https://hbr.org/2003/06/storytelling-that-moves-people</a:t>
            </a:r>
            <a:endParaRPr lang="en-CA" sz="1400" dirty="0"/>
          </a:p>
          <a:p>
            <a:r>
              <a:rPr lang="en-CA" sz="2000" dirty="0"/>
              <a:t>How to give a killer presentation</a:t>
            </a:r>
          </a:p>
          <a:p>
            <a:pPr marL="354013" indent="0">
              <a:buNone/>
            </a:pPr>
            <a:r>
              <a:rPr lang="en-CA" sz="1400" dirty="0">
                <a:hlinkClick r:id="rId5"/>
              </a:rPr>
              <a:t>https://hbr.org/2013/06/how-to-give-a-killer-presentation</a:t>
            </a:r>
            <a:endParaRPr lang="en-CA" sz="1400" dirty="0"/>
          </a:p>
          <a:p>
            <a:r>
              <a:rPr lang="en-CA" sz="2000" dirty="0"/>
              <a:t>How to give a successful TED talk</a:t>
            </a:r>
          </a:p>
          <a:p>
            <a:pPr marL="0" indent="354013">
              <a:buNone/>
              <a:tabLst>
                <a:tab pos="354013" algn="l"/>
              </a:tabLst>
            </a:pPr>
            <a:r>
              <a:rPr lang="en-CA" sz="1400" dirty="0">
                <a:hlinkClick r:id="rId6"/>
              </a:rPr>
              <a:t>https://speakupforsuccess.com/create-a-ted-talk/</a:t>
            </a:r>
            <a:endParaRPr lang="en-CA" sz="1400" dirty="0"/>
          </a:p>
          <a:p>
            <a:r>
              <a:rPr lang="en-CA" sz="2000" dirty="0"/>
              <a:t>How to create and deliver an assertion-evidence presentation</a:t>
            </a:r>
          </a:p>
          <a:p>
            <a:pPr marL="342900"/>
            <a:r>
              <a:rPr lang="en-US" sz="1400" dirty="0">
                <a:hlinkClick r:id="rId7"/>
              </a:rPr>
              <a:t>http://writing.engr.psu.edu/speaking.html</a:t>
            </a:r>
            <a:endParaRPr lang="en-US" sz="1400" dirty="0"/>
          </a:p>
          <a:p>
            <a:pPr marL="0" indent="0">
              <a:buNone/>
              <a:tabLst>
                <a:tab pos="354013" algn="l"/>
              </a:tabLst>
            </a:pPr>
            <a:r>
              <a:rPr lang="en-CA" sz="1600" dirty="0"/>
              <a:t>	</a:t>
            </a:r>
          </a:p>
          <a:p>
            <a:endParaRPr lang="en-US" dirty="0"/>
          </a:p>
        </p:txBody>
      </p:sp>
      <p:sp>
        <p:nvSpPr>
          <p:cNvPr id="4" name="Title 2">
            <a:extLst>
              <a:ext uri="{FF2B5EF4-FFF2-40B4-BE49-F238E27FC236}">
                <a16:creationId xmlns:a16="http://schemas.microsoft.com/office/drawing/2014/main" id="{299BB31E-D30D-45EC-AC80-5819ECB6F59C}"/>
              </a:ext>
            </a:extLst>
          </p:cNvPr>
          <p:cNvSpPr>
            <a:spLocks noGrp="1"/>
          </p:cNvSpPr>
          <p:nvPr>
            <p:ph type="ctrTitle" idx="4294967295"/>
          </p:nvPr>
        </p:nvSpPr>
        <p:spPr>
          <a:xfrm>
            <a:off x="0" y="44450"/>
            <a:ext cx="5327650" cy="720725"/>
          </a:xfrm>
        </p:spPr>
        <p:txBody>
          <a:bodyPr/>
          <a:lstStyle/>
          <a:p>
            <a:r>
              <a:rPr lang="en-CA" dirty="0">
                <a:solidFill>
                  <a:srgbClr val="771024"/>
                </a:solidFill>
              </a:rPr>
              <a:t>Useful links</a:t>
            </a:r>
            <a:endParaRPr lang="en-US" dirty="0">
              <a:solidFill>
                <a:srgbClr val="771024"/>
              </a:solidFill>
            </a:endParaRPr>
          </a:p>
        </p:txBody>
      </p:sp>
    </p:spTree>
    <p:extLst>
      <p:ext uri="{BB962C8B-B14F-4D97-AF65-F5344CB8AC3E}">
        <p14:creationId xmlns:p14="http://schemas.microsoft.com/office/powerpoint/2010/main" val="619739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a:extLst>
              <a:ext uri="{FF2B5EF4-FFF2-40B4-BE49-F238E27FC236}">
                <a16:creationId xmlns:a16="http://schemas.microsoft.com/office/drawing/2014/main" id="{AE951B96-5124-46FD-AF9B-65BEEA517C4D}"/>
              </a:ext>
            </a:extLst>
          </p:cNvPr>
          <p:cNvSpPr txBox="1">
            <a:spLocks/>
          </p:cNvSpPr>
          <p:nvPr/>
        </p:nvSpPr>
        <p:spPr>
          <a:xfrm>
            <a:off x="2297178" y="1676400"/>
            <a:ext cx="5976664"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Tx/>
              <a:buFont typeface="Arial"/>
              <a:buChar char="•"/>
              <a:defRPr sz="3200" b="1" kern="1200">
                <a:solidFill>
                  <a:srgbClr val="000000"/>
                </a:solidFill>
                <a:latin typeface="Arial"/>
                <a:ea typeface="+mn-ea"/>
                <a:cs typeface="Arial"/>
              </a:defRPr>
            </a:lvl1pPr>
            <a:lvl2pPr marL="742950" indent="-285750" algn="l" defTabSz="914400" rtl="0" eaLnBrk="1" latinLnBrk="0" hangingPunct="1">
              <a:spcBef>
                <a:spcPct val="20000"/>
              </a:spcBef>
              <a:buClrTx/>
              <a:buFont typeface="Arial"/>
              <a:buChar char="•"/>
              <a:defRPr sz="2800" kern="1200">
                <a:solidFill>
                  <a:srgbClr val="000000"/>
                </a:solidFill>
                <a:latin typeface="Arial"/>
                <a:ea typeface="+mn-ea"/>
                <a:cs typeface="Arial"/>
              </a:defRPr>
            </a:lvl2pPr>
            <a:lvl3pPr marL="1257300" indent="-342900" algn="l" defTabSz="914400" rtl="0" eaLnBrk="1" latinLnBrk="0" hangingPunct="1">
              <a:spcBef>
                <a:spcPct val="20000"/>
              </a:spcBef>
              <a:buClrTx/>
              <a:buFont typeface="Arial"/>
              <a:buChar char="•"/>
              <a:defRPr sz="2400" kern="1200">
                <a:solidFill>
                  <a:srgbClr val="000000"/>
                </a:solidFill>
                <a:latin typeface="Arial"/>
                <a:ea typeface="+mn-ea"/>
                <a:cs typeface="Arial"/>
              </a:defRPr>
            </a:lvl3pPr>
            <a:lvl4pPr marL="1714500" indent="-342900" algn="l" defTabSz="914400" rtl="0" eaLnBrk="1" latinLnBrk="0" hangingPunct="1">
              <a:spcBef>
                <a:spcPct val="20000"/>
              </a:spcBef>
              <a:buClrTx/>
              <a:buFont typeface="Arial"/>
              <a:buChar char="•"/>
              <a:defRPr sz="2000" kern="1200">
                <a:solidFill>
                  <a:srgbClr val="000000"/>
                </a:solidFill>
                <a:latin typeface="Arial"/>
                <a:ea typeface="+mn-ea"/>
                <a:cs typeface="Arial"/>
              </a:defRPr>
            </a:lvl4pPr>
            <a:lvl5pPr marL="2057400" indent="-228600" algn="l" defTabSz="914400" rtl="0" eaLnBrk="1" latinLnBrk="0" hangingPunct="1">
              <a:spcBef>
                <a:spcPct val="20000"/>
              </a:spcBef>
              <a:buClrTx/>
              <a:buFont typeface="Arial"/>
              <a:buChar char="•"/>
              <a:defRPr sz="2000" kern="1200">
                <a:solidFill>
                  <a:srgbClr val="000000"/>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CA" sz="3600" dirty="0">
                <a:solidFill>
                  <a:srgbClr val="771024"/>
                </a:solidFill>
              </a:rPr>
              <a:t>Opportunities to improve your communication skills</a:t>
            </a:r>
          </a:p>
        </p:txBody>
      </p:sp>
    </p:spTree>
    <p:extLst>
      <p:ext uri="{BB962C8B-B14F-4D97-AF65-F5344CB8AC3E}">
        <p14:creationId xmlns:p14="http://schemas.microsoft.com/office/powerpoint/2010/main" val="2331973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048619-6523-4898-912A-A12B722E3EBF}"/>
              </a:ext>
            </a:extLst>
          </p:cNvPr>
          <p:cNvSpPr>
            <a:spLocks noGrp="1"/>
          </p:cNvSpPr>
          <p:nvPr>
            <p:ph type="body" sz="quarter" idx="15"/>
          </p:nvPr>
        </p:nvSpPr>
        <p:spPr>
          <a:xfrm>
            <a:off x="1043438" y="1058939"/>
            <a:ext cx="8706585" cy="4197180"/>
          </a:xfrm>
        </p:spPr>
        <p:txBody>
          <a:bodyPr/>
          <a:lstStyle/>
          <a:p>
            <a:pPr algn="ctr">
              <a:lnSpc>
                <a:spcPct val="150000"/>
              </a:lnSpc>
            </a:pPr>
            <a:r>
              <a:rPr lang="en-CA" sz="3600" dirty="0">
                <a:solidFill>
                  <a:schemeClr val="tx1"/>
                </a:solidFill>
              </a:rPr>
              <a:t>“If you can harness</a:t>
            </a:r>
            <a:r>
              <a:rPr lang="en-CA" sz="3600" dirty="0">
                <a:solidFill>
                  <a:srgbClr val="C00000"/>
                </a:solidFill>
              </a:rPr>
              <a:t> </a:t>
            </a:r>
            <a:r>
              <a:rPr lang="en-CA" sz="3600" dirty="0">
                <a:solidFill>
                  <a:srgbClr val="8E001C"/>
                </a:solidFill>
              </a:rPr>
              <a:t>imagination</a:t>
            </a:r>
            <a:r>
              <a:rPr lang="en-CA" sz="3600" dirty="0">
                <a:solidFill>
                  <a:srgbClr val="C00000"/>
                </a:solidFill>
              </a:rPr>
              <a:t> </a:t>
            </a:r>
            <a:r>
              <a:rPr lang="en-CA" sz="3600" dirty="0">
                <a:solidFill>
                  <a:schemeClr val="tx1"/>
                </a:solidFill>
              </a:rPr>
              <a:t>and the principles of a </a:t>
            </a:r>
            <a:r>
              <a:rPr lang="en-CA" sz="3600" dirty="0">
                <a:solidFill>
                  <a:srgbClr val="8E001C"/>
                </a:solidFill>
              </a:rPr>
              <a:t>well-told story</a:t>
            </a:r>
            <a:r>
              <a:rPr lang="en-CA" sz="3600" dirty="0">
                <a:solidFill>
                  <a:schemeClr val="tx1"/>
                </a:solidFill>
              </a:rPr>
              <a:t>, then you get people rising to their feet amid thunderous applause instead of yawning and ignoring you.” </a:t>
            </a:r>
          </a:p>
          <a:p>
            <a:pPr>
              <a:lnSpc>
                <a:spcPct val="150000"/>
              </a:lnSpc>
            </a:pPr>
            <a:r>
              <a:rPr lang="en-CA" sz="3600" b="1" dirty="0">
                <a:latin typeface="Arial" panose="020B0604020202020204" pitchFamily="34" charset="0"/>
                <a:cs typeface="Arial" panose="020B0604020202020204" pitchFamily="34" charset="0"/>
              </a:rPr>
              <a:t>				</a:t>
            </a:r>
            <a:r>
              <a:rPr lang="en-CA" sz="2800" b="1" dirty="0">
                <a:cs typeface="Arial" panose="020B0604020202020204" pitchFamily="34" charset="0"/>
              </a:rPr>
              <a:t>Harvard Business Review</a:t>
            </a:r>
          </a:p>
          <a:p>
            <a:pPr>
              <a:lnSpc>
                <a:spcPct val="150000"/>
              </a:lnSpc>
            </a:pPr>
            <a:endParaRPr lang="en-CA" sz="3600" dirty="0">
              <a:solidFill>
                <a:schemeClr val="tx1"/>
              </a:solidFill>
            </a:endParaRPr>
          </a:p>
          <a:p>
            <a:pPr>
              <a:lnSpc>
                <a:spcPct val="150000"/>
              </a:lnSpc>
            </a:pPr>
            <a:r>
              <a:rPr lang="en-CA" sz="3600" dirty="0"/>
              <a:t>		</a:t>
            </a:r>
            <a:endParaRPr lang="en-CA" sz="3600" dirty="0">
              <a:solidFill>
                <a:schemeClr val="tx1"/>
              </a:solidFill>
            </a:endParaRPr>
          </a:p>
          <a:p>
            <a:endParaRPr lang="en-US" dirty="0"/>
          </a:p>
        </p:txBody>
      </p:sp>
      <p:sp>
        <p:nvSpPr>
          <p:cNvPr id="4" name="Title 2">
            <a:extLst>
              <a:ext uri="{FF2B5EF4-FFF2-40B4-BE49-F238E27FC236}">
                <a16:creationId xmlns:a16="http://schemas.microsoft.com/office/drawing/2014/main" id="{820469E1-83A4-4CDA-809E-02BC5405DD47}"/>
              </a:ext>
            </a:extLst>
          </p:cNvPr>
          <p:cNvSpPr>
            <a:spLocks noGrp="1"/>
          </p:cNvSpPr>
          <p:nvPr>
            <p:ph type="ctrTitle" idx="4294967295"/>
          </p:nvPr>
        </p:nvSpPr>
        <p:spPr>
          <a:xfrm>
            <a:off x="0" y="44450"/>
            <a:ext cx="6624918" cy="720725"/>
          </a:xfrm>
        </p:spPr>
        <p:txBody>
          <a:bodyPr/>
          <a:lstStyle/>
          <a:p>
            <a:r>
              <a:rPr lang="en-CA" dirty="0">
                <a:solidFill>
                  <a:srgbClr val="8E001C"/>
                </a:solidFill>
              </a:rPr>
              <a:t>Giving a compelling talk</a:t>
            </a:r>
          </a:p>
        </p:txBody>
      </p:sp>
      <p:sp>
        <p:nvSpPr>
          <p:cNvPr id="6" name="Subtitle 1">
            <a:extLst>
              <a:ext uri="{FF2B5EF4-FFF2-40B4-BE49-F238E27FC236}">
                <a16:creationId xmlns:a16="http://schemas.microsoft.com/office/drawing/2014/main" id="{D05709B3-B2F4-4F77-AED5-BDAC2329F918}"/>
              </a:ext>
            </a:extLst>
          </p:cNvPr>
          <p:cNvSpPr txBox="1">
            <a:spLocks/>
          </p:cNvSpPr>
          <p:nvPr/>
        </p:nvSpPr>
        <p:spPr>
          <a:xfrm>
            <a:off x="2607568" y="1484784"/>
            <a:ext cx="6976864" cy="30963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Tx/>
              <a:buFont typeface="Arial"/>
              <a:buChar char="•"/>
              <a:defRPr sz="3200" b="1" kern="1200">
                <a:solidFill>
                  <a:srgbClr val="000000"/>
                </a:solidFill>
                <a:latin typeface="Arial"/>
                <a:ea typeface="+mn-ea"/>
                <a:cs typeface="Arial"/>
              </a:defRPr>
            </a:lvl1pPr>
            <a:lvl2pPr marL="742950" indent="-285750" algn="l" defTabSz="914400" rtl="0" eaLnBrk="1" latinLnBrk="0" hangingPunct="1">
              <a:spcBef>
                <a:spcPct val="20000"/>
              </a:spcBef>
              <a:buClrTx/>
              <a:buFont typeface="Arial"/>
              <a:buChar char="•"/>
              <a:defRPr sz="2800" kern="1200">
                <a:solidFill>
                  <a:srgbClr val="000000"/>
                </a:solidFill>
                <a:latin typeface="Arial"/>
                <a:ea typeface="+mn-ea"/>
                <a:cs typeface="Arial"/>
              </a:defRPr>
            </a:lvl2pPr>
            <a:lvl3pPr marL="1257300" indent="-342900" algn="l" defTabSz="914400" rtl="0" eaLnBrk="1" latinLnBrk="0" hangingPunct="1">
              <a:spcBef>
                <a:spcPct val="20000"/>
              </a:spcBef>
              <a:buClrTx/>
              <a:buFont typeface="Arial"/>
              <a:buChar char="•"/>
              <a:defRPr sz="2400" kern="1200">
                <a:solidFill>
                  <a:srgbClr val="000000"/>
                </a:solidFill>
                <a:latin typeface="Arial"/>
                <a:ea typeface="+mn-ea"/>
                <a:cs typeface="Arial"/>
              </a:defRPr>
            </a:lvl3pPr>
            <a:lvl4pPr marL="1714500" indent="-342900" algn="l" defTabSz="914400" rtl="0" eaLnBrk="1" latinLnBrk="0" hangingPunct="1">
              <a:spcBef>
                <a:spcPct val="20000"/>
              </a:spcBef>
              <a:buClrTx/>
              <a:buFont typeface="Arial"/>
              <a:buChar char="•"/>
              <a:defRPr sz="2000" kern="1200">
                <a:solidFill>
                  <a:srgbClr val="000000"/>
                </a:solidFill>
                <a:latin typeface="Arial"/>
                <a:ea typeface="+mn-ea"/>
                <a:cs typeface="Arial"/>
              </a:defRPr>
            </a:lvl4pPr>
            <a:lvl5pPr marL="2057400" indent="-228600" algn="l" defTabSz="914400" rtl="0" eaLnBrk="1" latinLnBrk="0" hangingPunct="1">
              <a:spcBef>
                <a:spcPct val="20000"/>
              </a:spcBef>
              <a:buClrTx/>
              <a:buFont typeface="Arial"/>
              <a:buChar char="•"/>
              <a:defRPr sz="2000" kern="1200">
                <a:solidFill>
                  <a:srgbClr val="000000"/>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CA" dirty="0">
              <a:solidFill>
                <a:schemeClr val="tx1"/>
              </a:solidFill>
            </a:endParaRPr>
          </a:p>
        </p:txBody>
      </p:sp>
    </p:spTree>
    <p:extLst>
      <p:ext uri="{BB962C8B-B14F-4D97-AF65-F5344CB8AC3E}">
        <p14:creationId xmlns:p14="http://schemas.microsoft.com/office/powerpoint/2010/main" val="3808888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B29E54B-60CC-4319-A2A9-4E7B4582D1F7}"/>
              </a:ext>
            </a:extLst>
          </p:cNvPr>
          <p:cNvSpPr>
            <a:spLocks noGrp="1"/>
          </p:cNvSpPr>
          <p:nvPr>
            <p:ph type="body" sz="quarter" idx="15"/>
          </p:nvPr>
        </p:nvSpPr>
        <p:spPr>
          <a:xfrm>
            <a:off x="762884" y="1627790"/>
            <a:ext cx="8651280" cy="4197180"/>
          </a:xfrm>
        </p:spPr>
        <p:txBody>
          <a:bodyPr/>
          <a:lstStyle/>
          <a:p>
            <a:pPr marL="342900" indent="-342900">
              <a:lnSpc>
                <a:spcPct val="100000"/>
              </a:lnSpc>
              <a:spcAft>
                <a:spcPts val="600"/>
              </a:spcAft>
              <a:buFont typeface="Wingdings" panose="05000000000000000000" pitchFamily="2" charset="2"/>
              <a:buChar char="§"/>
            </a:pPr>
            <a:r>
              <a:rPr lang="en-CA" sz="2400" dirty="0">
                <a:latin typeface="+mj-lt"/>
                <a:cs typeface="Arial" panose="020B0604020202020204" pitchFamily="34" charset="0"/>
              </a:rPr>
              <a:t>Attend research seminars, participate by asking questions</a:t>
            </a:r>
          </a:p>
          <a:p>
            <a:pPr marL="342900" indent="-342900">
              <a:lnSpc>
                <a:spcPct val="100000"/>
              </a:lnSpc>
              <a:spcAft>
                <a:spcPts val="600"/>
              </a:spcAft>
              <a:buFont typeface="Wingdings" panose="05000000000000000000" pitchFamily="2" charset="2"/>
              <a:buChar char="§"/>
            </a:pPr>
            <a:r>
              <a:rPr lang="en-CA" sz="2400" dirty="0">
                <a:latin typeface="+mj-lt"/>
                <a:cs typeface="Arial" panose="020B0604020202020204" pitchFamily="34" charset="0"/>
              </a:rPr>
              <a:t>Attend networking events and opportunities to discuss your work</a:t>
            </a:r>
          </a:p>
          <a:p>
            <a:pPr marL="342900" indent="-342900">
              <a:lnSpc>
                <a:spcPct val="100000"/>
              </a:lnSpc>
              <a:spcAft>
                <a:spcPts val="600"/>
              </a:spcAft>
              <a:buFont typeface="Wingdings" panose="05000000000000000000" pitchFamily="2" charset="2"/>
              <a:buChar char="§"/>
            </a:pPr>
            <a:r>
              <a:rPr lang="en-CA" sz="2400" dirty="0">
                <a:latin typeface="+mj-lt"/>
                <a:cs typeface="Arial" panose="020B0604020202020204" pitchFamily="34" charset="0"/>
              </a:rPr>
              <a:t>Participate in group discussions (brown bag lunches, informal research events)</a:t>
            </a:r>
          </a:p>
          <a:p>
            <a:pPr marL="342900" indent="-342900">
              <a:lnSpc>
                <a:spcPct val="100000"/>
              </a:lnSpc>
              <a:spcAft>
                <a:spcPts val="600"/>
              </a:spcAft>
              <a:buFont typeface="Wingdings" panose="05000000000000000000" pitchFamily="2" charset="2"/>
              <a:buChar char="§"/>
            </a:pPr>
            <a:r>
              <a:rPr lang="en-CA" sz="2400" dirty="0">
                <a:latin typeface="+mj-lt"/>
                <a:cs typeface="Arial" panose="020B0604020202020204" pitchFamily="34" charset="0"/>
              </a:rPr>
              <a:t>Take advantage of opportunities to communicate your work in lay language: 3MT, thesis competition, storytellers</a:t>
            </a:r>
          </a:p>
          <a:p>
            <a:pPr marL="342900" indent="-342900">
              <a:lnSpc>
                <a:spcPct val="100000"/>
              </a:lnSpc>
              <a:spcAft>
                <a:spcPts val="600"/>
              </a:spcAft>
              <a:buFont typeface="Wingdings" panose="05000000000000000000" pitchFamily="2" charset="2"/>
              <a:buChar char="§"/>
            </a:pPr>
            <a:r>
              <a:rPr lang="en-CA" sz="2400" dirty="0">
                <a:latin typeface="+mj-lt"/>
                <a:cs typeface="Arial" panose="020B0604020202020204" pitchFamily="34" charset="0"/>
              </a:rPr>
              <a:t>Attend seminars and conferences, as audience and presenter…observe and appreciate the details</a:t>
            </a:r>
          </a:p>
          <a:p>
            <a:pPr>
              <a:lnSpc>
                <a:spcPct val="100000"/>
              </a:lnSpc>
            </a:pPr>
            <a:endParaRPr lang="en-US" sz="2400" dirty="0">
              <a:latin typeface="+mj-lt"/>
            </a:endParaRPr>
          </a:p>
        </p:txBody>
      </p:sp>
      <p:sp>
        <p:nvSpPr>
          <p:cNvPr id="3" name="Title 2">
            <a:extLst>
              <a:ext uri="{FF2B5EF4-FFF2-40B4-BE49-F238E27FC236}">
                <a16:creationId xmlns:a16="http://schemas.microsoft.com/office/drawing/2014/main" id="{A4B265FE-8400-4ECD-A16E-8D65C2802860}"/>
              </a:ext>
            </a:extLst>
          </p:cNvPr>
          <p:cNvSpPr>
            <a:spLocks noGrp="1"/>
          </p:cNvSpPr>
          <p:nvPr>
            <p:ph type="ctrTitle" idx="4294967295"/>
          </p:nvPr>
        </p:nvSpPr>
        <p:spPr>
          <a:xfrm>
            <a:off x="149957" y="299357"/>
            <a:ext cx="7105650" cy="720725"/>
          </a:xfrm>
        </p:spPr>
        <p:txBody>
          <a:bodyPr/>
          <a:lstStyle/>
          <a:p>
            <a:r>
              <a:rPr lang="en-CA" dirty="0">
                <a:solidFill>
                  <a:srgbClr val="771024"/>
                </a:solidFill>
              </a:rPr>
              <a:t>How to improve your skills</a:t>
            </a:r>
            <a:endParaRPr lang="en-US" dirty="0"/>
          </a:p>
        </p:txBody>
      </p:sp>
      <p:sp>
        <p:nvSpPr>
          <p:cNvPr id="5" name="Cloud Callout 6">
            <a:extLst>
              <a:ext uri="{FF2B5EF4-FFF2-40B4-BE49-F238E27FC236}">
                <a16:creationId xmlns:a16="http://schemas.microsoft.com/office/drawing/2014/main" id="{92D82CD0-A115-46B0-9F5E-9720B23B1137}"/>
              </a:ext>
            </a:extLst>
          </p:cNvPr>
          <p:cNvSpPr/>
          <p:nvPr/>
        </p:nvSpPr>
        <p:spPr>
          <a:xfrm rot="606901">
            <a:off x="7330941" y="337777"/>
            <a:ext cx="3098241" cy="1132075"/>
          </a:xfrm>
          <a:prstGeom prst="cloudCallout">
            <a:avLst>
              <a:gd name="adj1" fmla="val -38206"/>
              <a:gd name="adj2" fmla="val 797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CA" dirty="0">
                <a:cs typeface="Arial" panose="020B0604020202020204" pitchFamily="34" charset="0"/>
              </a:rPr>
              <a:t>the more you practice the better you will get</a:t>
            </a:r>
            <a:endParaRPr lang="en-CA" altLang="en-US" dirty="0">
              <a:cs typeface="Arial" panose="020B0604020202020204" pitchFamily="34" charset="0"/>
            </a:endParaRPr>
          </a:p>
        </p:txBody>
      </p:sp>
    </p:spTree>
    <p:extLst>
      <p:ext uri="{BB962C8B-B14F-4D97-AF65-F5344CB8AC3E}">
        <p14:creationId xmlns:p14="http://schemas.microsoft.com/office/powerpoint/2010/main" val="1291931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CE27037-0E3E-4F70-8053-188FA9D4FA28}"/>
              </a:ext>
            </a:extLst>
          </p:cNvPr>
          <p:cNvSpPr>
            <a:spLocks noGrp="1"/>
          </p:cNvSpPr>
          <p:nvPr>
            <p:ph type="body" sz="quarter" idx="14"/>
          </p:nvPr>
        </p:nvSpPr>
        <p:spPr>
          <a:xfrm>
            <a:off x="1005104" y="5141118"/>
            <a:ext cx="3630278" cy="401637"/>
          </a:xfrm>
        </p:spPr>
        <p:txBody>
          <a:bodyPr/>
          <a:lstStyle/>
          <a:p>
            <a:r>
              <a:rPr lang="en-US" dirty="0">
                <a:hlinkClick r:id="rId3"/>
              </a:rPr>
              <a:t>https://threeminutethesis.uq.edu.au/watch-3mt</a:t>
            </a:r>
            <a:endParaRPr lang="en-US" dirty="0"/>
          </a:p>
          <a:p>
            <a:endParaRPr lang="en-US" dirty="0"/>
          </a:p>
          <a:p>
            <a:endParaRPr lang="en-US" dirty="0"/>
          </a:p>
        </p:txBody>
      </p:sp>
      <p:sp>
        <p:nvSpPr>
          <p:cNvPr id="10" name="Text Placeholder 9">
            <a:extLst>
              <a:ext uri="{FF2B5EF4-FFF2-40B4-BE49-F238E27FC236}">
                <a16:creationId xmlns:a16="http://schemas.microsoft.com/office/drawing/2014/main" id="{016A4594-DA71-4F93-A326-F964C1935541}"/>
              </a:ext>
            </a:extLst>
          </p:cNvPr>
          <p:cNvSpPr>
            <a:spLocks noGrp="1"/>
          </p:cNvSpPr>
          <p:nvPr>
            <p:ph type="body" sz="quarter" idx="16"/>
          </p:nvPr>
        </p:nvSpPr>
        <p:spPr>
          <a:xfrm>
            <a:off x="6159499" y="5141767"/>
            <a:ext cx="5852391" cy="490537"/>
          </a:xfrm>
        </p:spPr>
        <p:txBody>
          <a:bodyPr/>
          <a:lstStyle/>
          <a:p>
            <a:r>
              <a:rPr lang="en-US" sz="1400" dirty="0">
                <a:latin typeface="+mn-lt"/>
                <a:cs typeface="Arial" panose="020B0604020202020204" pitchFamily="34" charset="0"/>
                <a:hlinkClick r:id="rId4"/>
              </a:rPr>
              <a:t>https://www.uottawa.ca/graduate-studies/students/3MT-competition</a:t>
            </a:r>
            <a:r>
              <a:rPr lang="en-US" sz="1400" dirty="0">
                <a:latin typeface="+mn-lt"/>
              </a:rPr>
              <a:t> </a:t>
            </a:r>
            <a:endParaRPr lang="en-US" sz="1400" dirty="0">
              <a:latin typeface="+mn-lt"/>
              <a:cs typeface="Arial" panose="020B0604020202020204" pitchFamily="34" charset="0"/>
            </a:endParaRPr>
          </a:p>
          <a:p>
            <a:endParaRPr lang="en-US" sz="1400" dirty="0">
              <a:latin typeface="+mn-lt"/>
            </a:endParaRPr>
          </a:p>
        </p:txBody>
      </p:sp>
      <p:sp>
        <p:nvSpPr>
          <p:cNvPr id="11" name="Text Placeholder 10">
            <a:extLst>
              <a:ext uri="{FF2B5EF4-FFF2-40B4-BE49-F238E27FC236}">
                <a16:creationId xmlns:a16="http://schemas.microsoft.com/office/drawing/2014/main" id="{B5F8C275-AD37-4B0E-B921-8B4CF75D9269}"/>
              </a:ext>
            </a:extLst>
          </p:cNvPr>
          <p:cNvSpPr>
            <a:spLocks noGrp="1"/>
          </p:cNvSpPr>
          <p:nvPr>
            <p:ph type="body" sz="quarter" idx="17"/>
          </p:nvPr>
        </p:nvSpPr>
        <p:spPr>
          <a:xfrm>
            <a:off x="6159500" y="1558130"/>
            <a:ext cx="5194300" cy="3984625"/>
          </a:xfrm>
        </p:spPr>
        <p:txBody>
          <a:bodyPr/>
          <a:lstStyle/>
          <a:p>
            <a:pPr marL="862013" indent="-862013" defTabSz="1081088">
              <a:lnSpc>
                <a:spcPct val="100000"/>
              </a:lnSpc>
            </a:pPr>
            <a:r>
              <a:rPr lang="en-CA" sz="2400" b="1" dirty="0">
                <a:solidFill>
                  <a:srgbClr val="771024"/>
                </a:solidFill>
                <a:latin typeface="+mj-lt"/>
                <a:cs typeface="Arial" panose="020B0604020202020204" pitchFamily="34" charset="0"/>
              </a:rPr>
              <a:t>Who</a:t>
            </a:r>
            <a:r>
              <a:rPr lang="fr-FR" sz="2400" b="1" dirty="0">
                <a:solidFill>
                  <a:srgbClr val="771024"/>
                </a:solidFill>
                <a:latin typeface="+mj-lt"/>
                <a:cs typeface="Arial" panose="020B0604020202020204" pitchFamily="34" charset="0"/>
              </a:rPr>
              <a:t>:</a:t>
            </a:r>
            <a:r>
              <a:rPr lang="fr-FR" sz="2400" dirty="0">
                <a:solidFill>
                  <a:srgbClr val="771024"/>
                </a:solidFill>
                <a:latin typeface="+mj-lt"/>
                <a:cs typeface="Arial" panose="020B0604020202020204" pitchFamily="34" charset="0"/>
              </a:rPr>
              <a:t> </a:t>
            </a:r>
            <a:r>
              <a:rPr lang="en-CA" sz="2400" dirty="0">
                <a:latin typeface="+mj-lt"/>
                <a:cs typeface="Arial" panose="020B0604020202020204" pitchFamily="34" charset="0"/>
              </a:rPr>
              <a:t>Graduate students enrolled at uOttawa</a:t>
            </a:r>
            <a:endParaRPr lang="en-CA" sz="2400" dirty="0">
              <a:solidFill>
                <a:srgbClr val="771024"/>
              </a:solidFill>
              <a:latin typeface="+mj-lt"/>
              <a:cs typeface="Arial" panose="020B0604020202020204" pitchFamily="34" charset="0"/>
            </a:endParaRPr>
          </a:p>
          <a:p>
            <a:pPr marL="914400" indent="-914400">
              <a:lnSpc>
                <a:spcPct val="100000"/>
              </a:lnSpc>
            </a:pPr>
            <a:r>
              <a:rPr lang="en-CA" sz="2400" b="1" dirty="0">
                <a:solidFill>
                  <a:srgbClr val="771024"/>
                </a:solidFill>
                <a:latin typeface="+mj-lt"/>
                <a:cs typeface="Arial" panose="020B0604020202020204" pitchFamily="34" charset="0"/>
              </a:rPr>
              <a:t>What:</a:t>
            </a:r>
            <a:r>
              <a:rPr lang="en-CA" sz="2400" dirty="0">
                <a:solidFill>
                  <a:srgbClr val="771024"/>
                </a:solidFill>
                <a:latin typeface="+mj-lt"/>
                <a:cs typeface="Arial" panose="020B0604020202020204" pitchFamily="34" charset="0"/>
              </a:rPr>
              <a:t> </a:t>
            </a:r>
            <a:r>
              <a:rPr lang="en-CA" sz="2400" dirty="0">
                <a:latin typeface="+mj-lt"/>
                <a:cs typeface="Arial" panose="020B0604020202020204" pitchFamily="34" charset="0"/>
              </a:rPr>
              <a:t>3-min oral presentation of your research</a:t>
            </a:r>
          </a:p>
          <a:p>
            <a:pPr marL="800100" indent="-800100">
              <a:lnSpc>
                <a:spcPct val="100000"/>
              </a:lnSpc>
            </a:pPr>
            <a:r>
              <a:rPr lang="en-CA" sz="2400" b="1" dirty="0">
                <a:solidFill>
                  <a:srgbClr val="771024"/>
                </a:solidFill>
                <a:latin typeface="+mj-lt"/>
                <a:cs typeface="Arial" panose="020B0604020202020204" pitchFamily="34" charset="0"/>
              </a:rPr>
              <a:t>Why:</a:t>
            </a:r>
            <a:r>
              <a:rPr lang="en-CA" sz="2400" dirty="0">
                <a:solidFill>
                  <a:srgbClr val="771024"/>
                </a:solidFill>
                <a:latin typeface="+mj-lt"/>
                <a:cs typeface="Arial" panose="020B0604020202020204" pitchFamily="34" charset="0"/>
              </a:rPr>
              <a:t> </a:t>
            </a:r>
            <a:r>
              <a:rPr lang="en-CA" sz="2400" dirty="0">
                <a:latin typeface="+mj-lt"/>
                <a:cs typeface="Arial" panose="020B0604020202020204" pitchFamily="34" charset="0"/>
              </a:rPr>
              <a:t>cash prizes, winner moves on to provincial competition </a:t>
            </a:r>
            <a:endParaRPr lang="en-US" sz="2400" dirty="0">
              <a:latin typeface="+mj-lt"/>
              <a:cs typeface="Arial" panose="020B0604020202020204" pitchFamily="34" charset="0"/>
            </a:endParaRPr>
          </a:p>
          <a:p>
            <a:pPr>
              <a:lnSpc>
                <a:spcPct val="100000"/>
              </a:lnSpc>
            </a:pPr>
            <a:endParaRPr lang="en-US" sz="2400" dirty="0">
              <a:latin typeface="+mj-lt"/>
            </a:endParaRPr>
          </a:p>
        </p:txBody>
      </p:sp>
      <p:sp>
        <p:nvSpPr>
          <p:cNvPr id="3" name="Title 2"/>
          <p:cNvSpPr>
            <a:spLocks noGrp="1"/>
          </p:cNvSpPr>
          <p:nvPr>
            <p:ph type="ctrTitle" idx="4294967295"/>
          </p:nvPr>
        </p:nvSpPr>
        <p:spPr>
          <a:xfrm>
            <a:off x="-1" y="50800"/>
            <a:ext cx="10816937" cy="720725"/>
          </a:xfrm>
        </p:spPr>
        <p:txBody>
          <a:bodyPr/>
          <a:lstStyle/>
          <a:p>
            <a:r>
              <a:rPr lang="en-CA" dirty="0">
                <a:solidFill>
                  <a:srgbClr val="771024"/>
                </a:solidFill>
              </a:rPr>
              <a:t>uOttawa 3-Minute Thesis Competition</a:t>
            </a:r>
            <a:endParaRPr lang="en-US" dirty="0">
              <a:solidFill>
                <a:srgbClr val="771024"/>
              </a:solidFill>
            </a:endParaRPr>
          </a:p>
        </p:txBody>
      </p:sp>
      <p:pic>
        <p:nvPicPr>
          <p:cNvPr id="4" name="Picture 3" descr="Stopwatch">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27" y="1130589"/>
            <a:ext cx="5515431" cy="26564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51582" y="674678"/>
            <a:ext cx="7225803" cy="338554"/>
          </a:xfrm>
          <a:prstGeom prst="rect">
            <a:avLst/>
          </a:prstGeom>
        </p:spPr>
        <p:txBody>
          <a:bodyPr wrap="square">
            <a:spAutoFit/>
          </a:bodyPr>
          <a:lstStyle/>
          <a:p>
            <a:endParaRPr lang="en-US" sz="1600" dirty="0">
              <a:latin typeface="Arial" panose="020B0604020202020204" pitchFamily="34" charset="0"/>
              <a:cs typeface="Arial" panose="020B0604020202020204" pitchFamily="34" charset="0"/>
            </a:endParaRPr>
          </a:p>
        </p:txBody>
      </p:sp>
      <p:sp>
        <p:nvSpPr>
          <p:cNvPr id="6" name="Rectangle 5"/>
          <p:cNvSpPr/>
          <p:nvPr/>
        </p:nvSpPr>
        <p:spPr>
          <a:xfrm>
            <a:off x="2351582" y="1044011"/>
            <a:ext cx="7560841" cy="400110"/>
          </a:xfrm>
          <a:prstGeom prst="rect">
            <a:avLst/>
          </a:prstGeom>
        </p:spPr>
        <p:txBody>
          <a:bodyPr wrap="square">
            <a:spAutoFit/>
          </a:bodyPr>
          <a:lstStyle/>
          <a:p>
            <a:pPr marL="1168400" indent="-1168400" defTabSz="1081088"/>
            <a:endParaRPr lang="en-US" sz="20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654EEAC-AD4C-449B-9900-153D42E18329}"/>
              </a:ext>
            </a:extLst>
          </p:cNvPr>
          <p:cNvSpPr txBox="1"/>
          <p:nvPr/>
        </p:nvSpPr>
        <p:spPr>
          <a:xfrm>
            <a:off x="1088232" y="4002401"/>
            <a:ext cx="4325432" cy="830997"/>
          </a:xfrm>
          <a:prstGeom prst="rect">
            <a:avLst/>
          </a:prstGeom>
          <a:noFill/>
        </p:spPr>
        <p:txBody>
          <a:bodyPr wrap="square" rtlCol="0">
            <a:spAutoFit/>
          </a:bodyPr>
          <a:lstStyle/>
          <a:p>
            <a:r>
              <a:rPr lang="en-US" sz="2400" dirty="0">
                <a:solidFill>
                  <a:schemeClr val="bg1"/>
                </a:solidFill>
              </a:rPr>
              <a:t>SEE FOR YOURSELF 	…quite impressive</a:t>
            </a:r>
          </a:p>
        </p:txBody>
      </p:sp>
    </p:spTree>
    <p:extLst>
      <p:ext uri="{BB962C8B-B14F-4D97-AF65-F5344CB8AC3E}">
        <p14:creationId xmlns:p14="http://schemas.microsoft.com/office/powerpoint/2010/main" val="279776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15FC49-54ED-4CDB-A7A4-76555A0D5620}"/>
              </a:ext>
            </a:extLst>
          </p:cNvPr>
          <p:cNvSpPr>
            <a:spLocks noGrp="1"/>
          </p:cNvSpPr>
          <p:nvPr>
            <p:ph type="body" sz="quarter" idx="14"/>
          </p:nvPr>
        </p:nvSpPr>
        <p:spPr>
          <a:xfrm>
            <a:off x="3266744" y="2045890"/>
            <a:ext cx="6087540" cy="606091"/>
          </a:xfrm>
        </p:spPr>
        <p:txBody>
          <a:bodyPr/>
          <a:lstStyle/>
          <a:p>
            <a:r>
              <a:rPr lang="en-US" sz="2800" b="1" dirty="0">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rPr>
              <a:t>Thesis competition highlights:</a:t>
            </a:r>
            <a:endParaRPr lang="en-US" sz="2800" dirty="0">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Text Placeholder 3">
            <a:extLst>
              <a:ext uri="{FF2B5EF4-FFF2-40B4-BE49-F238E27FC236}">
                <a16:creationId xmlns:a16="http://schemas.microsoft.com/office/drawing/2014/main" id="{DB7E4F3D-B9DA-41BE-9DB5-01CC3967FBBA}"/>
              </a:ext>
            </a:extLst>
          </p:cNvPr>
          <p:cNvSpPr>
            <a:spLocks noGrp="1"/>
          </p:cNvSpPr>
          <p:nvPr>
            <p:ph type="body" sz="quarter" idx="15"/>
          </p:nvPr>
        </p:nvSpPr>
        <p:spPr>
          <a:xfrm>
            <a:off x="3465649" y="2511730"/>
            <a:ext cx="7183443" cy="4197180"/>
          </a:xfrm>
        </p:spPr>
        <p:txBody>
          <a:bodyPr/>
          <a:lstStyle/>
          <a:p>
            <a:pPr marL="344488" indent="-227013">
              <a:lnSpc>
                <a:spcPct val="100000"/>
              </a:lnSpc>
              <a:spcAft>
                <a:spcPts val="300"/>
              </a:spcAft>
              <a:buFont typeface="Wingdings" panose="05000000000000000000" pitchFamily="2" charset="2"/>
              <a:buChar char="§"/>
            </a:pPr>
            <a:r>
              <a:rPr lang="en-US" sz="2400" dirty="0">
                <a:ea typeface="Arial Unicode MS"/>
                <a:cs typeface="Arial" panose="020B0604020202020204" pitchFamily="34" charset="0"/>
              </a:rPr>
              <a:t>hosted by TGRPSA</a:t>
            </a:r>
          </a:p>
          <a:p>
            <a:pPr marL="344488" indent="-227013">
              <a:lnSpc>
                <a:spcPct val="100000"/>
              </a:lnSpc>
              <a:spcAft>
                <a:spcPts val="300"/>
              </a:spcAft>
              <a:buFont typeface="Wingdings" panose="05000000000000000000" pitchFamily="2" charset="2"/>
              <a:buChar char="§"/>
            </a:pPr>
            <a:r>
              <a:rPr lang="en-US" sz="2400" dirty="0">
                <a:ea typeface="Arial Unicode MS"/>
                <a:cs typeface="Arial" panose="020B0604020202020204" pitchFamily="34" charset="0"/>
              </a:rPr>
              <a:t>friendly annual competition for all Telfer graduate research students </a:t>
            </a:r>
          </a:p>
          <a:p>
            <a:pPr marL="344488" indent="-227013">
              <a:lnSpc>
                <a:spcPct val="100000"/>
              </a:lnSpc>
              <a:spcAft>
                <a:spcPts val="300"/>
              </a:spcAft>
              <a:buFont typeface="Wingdings" panose="05000000000000000000" pitchFamily="2" charset="2"/>
              <a:buChar char="§"/>
            </a:pPr>
            <a:r>
              <a:rPr lang="en-US" sz="2400" dirty="0">
                <a:ea typeface="Arial Unicode MS"/>
                <a:cs typeface="Arial" panose="020B0604020202020204" pitchFamily="34" charset="0"/>
              </a:rPr>
              <a:t>feature your research, improve your communication skills</a:t>
            </a:r>
          </a:p>
          <a:p>
            <a:pPr marL="344488" indent="-227013">
              <a:lnSpc>
                <a:spcPct val="100000"/>
              </a:lnSpc>
              <a:spcAft>
                <a:spcPts val="300"/>
              </a:spcAft>
              <a:buFont typeface="Wingdings" panose="05000000000000000000" pitchFamily="2" charset="2"/>
              <a:buChar char="§"/>
            </a:pPr>
            <a:r>
              <a:rPr lang="en-US" sz="2400" dirty="0">
                <a:ea typeface="Arial Unicode MS"/>
                <a:cs typeface="Arial" panose="020B0604020202020204" pitchFamily="34" charset="0"/>
              </a:rPr>
              <a:t>compete for </a:t>
            </a:r>
            <a:r>
              <a:rPr lang="en-US" sz="2400" dirty="0">
                <a:solidFill>
                  <a:srgbClr val="800000"/>
                </a:solidFill>
                <a:ea typeface="Arial Unicode MS"/>
                <a:cs typeface="Arial" panose="020B0604020202020204" pitchFamily="34" charset="0"/>
              </a:rPr>
              <a:t>cash prizes</a:t>
            </a:r>
            <a:endParaRPr lang="en-US" sz="2400" dirty="0">
              <a:cs typeface="Arial" panose="020B0604020202020204" pitchFamily="34" charset="0"/>
            </a:endParaRPr>
          </a:p>
          <a:p>
            <a:endParaRPr lang="en-US" dirty="0"/>
          </a:p>
        </p:txBody>
      </p:sp>
      <p:sp>
        <p:nvSpPr>
          <p:cNvPr id="3" name="Title 2"/>
          <p:cNvSpPr>
            <a:spLocks noGrp="1"/>
          </p:cNvSpPr>
          <p:nvPr>
            <p:ph type="ctrTitle" idx="4294967295"/>
          </p:nvPr>
        </p:nvSpPr>
        <p:spPr>
          <a:xfrm>
            <a:off x="0" y="44450"/>
            <a:ext cx="9008918" cy="720725"/>
          </a:xfrm>
        </p:spPr>
        <p:txBody>
          <a:bodyPr/>
          <a:lstStyle/>
          <a:p>
            <a:r>
              <a:rPr lang="en-CA" dirty="0">
                <a:solidFill>
                  <a:srgbClr val="771024"/>
                </a:solidFill>
              </a:rPr>
              <a:t>Telfer Annual Thesis Competition</a:t>
            </a:r>
            <a:endParaRPr lang="en-US" dirty="0">
              <a:solidFill>
                <a:srgbClr val="771024"/>
              </a:solidFill>
            </a:endParaRPr>
          </a:p>
        </p:txBody>
      </p:sp>
      <p:sp>
        <p:nvSpPr>
          <p:cNvPr id="7" name="Cloud Callout 6"/>
          <p:cNvSpPr/>
          <p:nvPr/>
        </p:nvSpPr>
        <p:spPr>
          <a:xfrm rot="723920">
            <a:off x="7273171" y="809649"/>
            <a:ext cx="3299792" cy="1077133"/>
          </a:xfrm>
          <a:prstGeom prst="cloudCallout">
            <a:avLst>
              <a:gd name="adj1" fmla="val -32785"/>
              <a:gd name="adj2" fmla="val 704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CA" altLang="en-US" dirty="0">
                <a:cs typeface="Arial" panose="020B0604020202020204" pitchFamily="34" charset="0"/>
              </a:rPr>
              <a:t>IMPROVE YOUR COMMUNICATION SKILLS</a:t>
            </a:r>
          </a:p>
        </p:txBody>
      </p:sp>
      <p:pic>
        <p:nvPicPr>
          <p:cNvPr id="9" name="Picture 8" descr="A close up of a logo&#10;&#10;Description automatically generated">
            <a:extLst>
              <a:ext uri="{FF2B5EF4-FFF2-40B4-BE49-F238E27FC236}">
                <a16:creationId xmlns:a16="http://schemas.microsoft.com/office/drawing/2014/main" id="{9A4FC826-9D1E-4A97-87BD-6E3239A4D2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682" r="37920" b="19888"/>
          <a:stretch/>
        </p:blipFill>
        <p:spPr>
          <a:xfrm>
            <a:off x="0" y="1310705"/>
            <a:ext cx="3096344" cy="4680520"/>
          </a:xfrm>
          <a:prstGeom prst="rect">
            <a:avLst/>
          </a:prstGeom>
        </p:spPr>
      </p:pic>
    </p:spTree>
    <p:extLst>
      <p:ext uri="{BB962C8B-B14F-4D97-AF65-F5344CB8AC3E}">
        <p14:creationId xmlns:p14="http://schemas.microsoft.com/office/powerpoint/2010/main" val="730787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Storytellers - Great research matters, How you tell its story is just as important"/>
          <p:cNvPicPr>
            <a:picLocks noChangeAspect="1" noChangeArrowheads="1"/>
          </p:cNvPicPr>
          <p:nvPr/>
        </p:nvPicPr>
        <p:blipFill rotWithShape="1">
          <a:blip r:embed="rId3">
            <a:extLst>
              <a:ext uri="{28A0092B-C50C-407E-A947-70E740481C1C}">
                <a14:useLocalDpi xmlns:a14="http://schemas.microsoft.com/office/drawing/2010/main" val="0"/>
              </a:ext>
            </a:extLst>
          </a:blip>
          <a:srcRect l="18534" t="38643" r="17599" b="9515"/>
          <a:stretch/>
        </p:blipFill>
        <p:spPr bwMode="auto">
          <a:xfrm>
            <a:off x="75019" y="1220498"/>
            <a:ext cx="5382923" cy="3158836"/>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
            <a:extLst>
              <a:ext uri="{FF2B5EF4-FFF2-40B4-BE49-F238E27FC236}">
                <a16:creationId xmlns:a16="http://schemas.microsoft.com/office/drawing/2014/main" id="{9DFAD1FF-B5E4-459F-8B7B-3E84DAC4AB19}"/>
              </a:ext>
            </a:extLst>
          </p:cNvPr>
          <p:cNvSpPr>
            <a:spLocks noGrp="1"/>
          </p:cNvSpPr>
          <p:nvPr>
            <p:ph type="body" sz="quarter" idx="14"/>
          </p:nvPr>
        </p:nvSpPr>
        <p:spPr>
          <a:xfrm>
            <a:off x="692067" y="4774333"/>
            <a:ext cx="4419600" cy="401637"/>
          </a:xfrm>
        </p:spPr>
        <p:txBody>
          <a:bodyPr/>
          <a:lstStyle/>
          <a:p>
            <a:r>
              <a:rPr lang="en-US" sz="1800" dirty="0">
                <a:cs typeface="Arial" panose="020B0604020202020204" pitchFamily="34" charset="0"/>
                <a:hlinkClick r:id="rId4"/>
              </a:rPr>
              <a:t>https://www.youtube.com/watch?v=V6ewEZlBFyQ&amp;list=PLww1dvjSoO4NABmm2TW6vpfZ1004E5_pV</a:t>
            </a:r>
            <a:endParaRPr lang="en-US" sz="1800" dirty="0">
              <a:cs typeface="Arial" panose="020B0604020202020204" pitchFamily="34" charset="0"/>
            </a:endParaRPr>
          </a:p>
          <a:p>
            <a:endParaRPr lang="en-US" dirty="0"/>
          </a:p>
          <a:p>
            <a:endParaRPr lang="en-US" dirty="0"/>
          </a:p>
        </p:txBody>
      </p:sp>
      <p:sp>
        <p:nvSpPr>
          <p:cNvPr id="18" name="Text Placeholder 17">
            <a:extLst>
              <a:ext uri="{FF2B5EF4-FFF2-40B4-BE49-F238E27FC236}">
                <a16:creationId xmlns:a16="http://schemas.microsoft.com/office/drawing/2014/main" id="{00AC9DCF-FAD6-4922-8728-F4F037F455B1}"/>
              </a:ext>
            </a:extLst>
          </p:cNvPr>
          <p:cNvSpPr>
            <a:spLocks noGrp="1"/>
          </p:cNvSpPr>
          <p:nvPr>
            <p:ph type="body" sz="quarter" idx="17"/>
          </p:nvPr>
        </p:nvSpPr>
        <p:spPr>
          <a:xfrm>
            <a:off x="5861317" y="1068100"/>
            <a:ext cx="5786892" cy="3984625"/>
          </a:xfrm>
        </p:spPr>
        <p:txBody>
          <a:bodyPr/>
          <a:lstStyle/>
          <a:p>
            <a:pPr marL="862013" indent="-862013" defTabSz="1081088">
              <a:lnSpc>
                <a:spcPct val="100000"/>
              </a:lnSpc>
              <a:spcBef>
                <a:spcPts val="0"/>
              </a:spcBef>
              <a:spcAft>
                <a:spcPts val="600"/>
              </a:spcAft>
            </a:pPr>
            <a:r>
              <a:rPr lang="en-CA" sz="2400" b="1" dirty="0">
                <a:solidFill>
                  <a:srgbClr val="771024"/>
                </a:solidFill>
                <a:cs typeface="Arial" panose="020B0604020202020204" pitchFamily="34" charset="0"/>
              </a:rPr>
              <a:t>Who</a:t>
            </a:r>
            <a:r>
              <a:rPr lang="fr-FR" sz="2400" b="1" dirty="0">
                <a:solidFill>
                  <a:srgbClr val="771024"/>
                </a:solidFill>
                <a:cs typeface="Arial" panose="020B0604020202020204" pitchFamily="34" charset="0"/>
              </a:rPr>
              <a:t>:</a:t>
            </a:r>
            <a:r>
              <a:rPr lang="fr-FR" sz="2400" dirty="0">
                <a:solidFill>
                  <a:srgbClr val="771024"/>
                </a:solidFill>
                <a:cs typeface="Arial" panose="020B0604020202020204" pitchFamily="34" charset="0"/>
              </a:rPr>
              <a:t> </a:t>
            </a:r>
            <a:r>
              <a:rPr lang="en-CA" sz="2400" dirty="0">
                <a:cs typeface="Arial" panose="020B0604020202020204" pitchFamily="34" charset="0"/>
              </a:rPr>
              <a:t>Canadian/PR, &gt; 19 years old, enrolled in Canadian postsecondary institution, </a:t>
            </a:r>
            <a:r>
              <a:rPr lang="en-CA" sz="2400" b="1" dirty="0">
                <a:cs typeface="Arial" panose="020B0604020202020204" pitchFamily="34" charset="0"/>
              </a:rPr>
              <a:t>working on SSHRC funded project</a:t>
            </a:r>
          </a:p>
          <a:p>
            <a:pPr marL="914400" indent="-914400">
              <a:lnSpc>
                <a:spcPct val="100000"/>
              </a:lnSpc>
              <a:spcBef>
                <a:spcPts val="0"/>
              </a:spcBef>
              <a:spcAft>
                <a:spcPts val="600"/>
              </a:spcAft>
            </a:pPr>
            <a:r>
              <a:rPr lang="en-CA" sz="2400" b="1" dirty="0">
                <a:solidFill>
                  <a:srgbClr val="771024"/>
                </a:solidFill>
                <a:cs typeface="Arial" panose="020B0604020202020204" pitchFamily="34" charset="0"/>
              </a:rPr>
              <a:t>What:</a:t>
            </a:r>
            <a:r>
              <a:rPr lang="en-CA" sz="2400" dirty="0">
                <a:solidFill>
                  <a:srgbClr val="771024"/>
                </a:solidFill>
                <a:cs typeface="Arial" panose="020B0604020202020204" pitchFamily="34" charset="0"/>
              </a:rPr>
              <a:t> </a:t>
            </a:r>
            <a:r>
              <a:rPr lang="en-CA" sz="2400" dirty="0">
                <a:cs typeface="Arial" panose="020B0604020202020204" pitchFamily="34" charset="0"/>
              </a:rPr>
              <a:t>3-min video/podcast of your research, 300-word infographic</a:t>
            </a:r>
          </a:p>
          <a:p>
            <a:pPr marL="800100" indent="-800100">
              <a:lnSpc>
                <a:spcPct val="100000"/>
              </a:lnSpc>
              <a:spcBef>
                <a:spcPts val="0"/>
              </a:spcBef>
              <a:spcAft>
                <a:spcPts val="600"/>
              </a:spcAft>
            </a:pPr>
            <a:r>
              <a:rPr lang="en-CA" sz="2400" b="1" dirty="0">
                <a:solidFill>
                  <a:srgbClr val="771024"/>
                </a:solidFill>
                <a:cs typeface="Arial" panose="020B0604020202020204" pitchFamily="34" charset="0"/>
              </a:rPr>
              <a:t>Why:</a:t>
            </a:r>
            <a:r>
              <a:rPr lang="en-CA" sz="2400" dirty="0">
                <a:solidFill>
                  <a:srgbClr val="771024"/>
                </a:solidFill>
                <a:cs typeface="Arial" panose="020B0604020202020204" pitchFamily="34" charset="0"/>
              </a:rPr>
              <a:t> </a:t>
            </a:r>
            <a:r>
              <a:rPr lang="en-CA" sz="2400" dirty="0">
                <a:cs typeface="Arial" panose="020B0604020202020204" pitchFamily="34" charset="0"/>
              </a:rPr>
              <a:t>cash prizes, global recognition, five winners move on to Storytellers Showcase at the SSHRC Impact Awards Event</a:t>
            </a:r>
            <a:endParaRPr lang="en-US" sz="2400" dirty="0">
              <a:cs typeface="Arial" panose="020B0604020202020204" pitchFamily="34" charset="0"/>
            </a:endParaRPr>
          </a:p>
          <a:p>
            <a:pPr>
              <a:lnSpc>
                <a:spcPct val="100000"/>
              </a:lnSpc>
              <a:spcBef>
                <a:spcPts val="0"/>
              </a:spcBef>
              <a:spcAft>
                <a:spcPts val="600"/>
              </a:spcAft>
            </a:pPr>
            <a:endParaRPr lang="en-US" sz="2400" dirty="0"/>
          </a:p>
          <a:p>
            <a:endParaRPr lang="en-US" sz="2400" dirty="0"/>
          </a:p>
        </p:txBody>
      </p:sp>
      <p:sp>
        <p:nvSpPr>
          <p:cNvPr id="3" name="Title 2"/>
          <p:cNvSpPr>
            <a:spLocks noGrp="1"/>
          </p:cNvSpPr>
          <p:nvPr>
            <p:ph type="ctrTitle" idx="4294967295"/>
          </p:nvPr>
        </p:nvSpPr>
        <p:spPr>
          <a:xfrm>
            <a:off x="176213" y="104775"/>
            <a:ext cx="9414596" cy="720725"/>
          </a:xfrm>
        </p:spPr>
        <p:txBody>
          <a:bodyPr/>
          <a:lstStyle/>
          <a:p>
            <a:r>
              <a:rPr lang="en-CA" dirty="0">
                <a:solidFill>
                  <a:srgbClr val="771024"/>
                </a:solidFill>
              </a:rPr>
              <a:t>SSHRC Storyteller Competition</a:t>
            </a:r>
            <a:endParaRPr lang="en-US" dirty="0">
              <a:solidFill>
                <a:srgbClr val="771024"/>
              </a:solidFill>
            </a:endParaRPr>
          </a:p>
        </p:txBody>
      </p:sp>
      <p:sp>
        <p:nvSpPr>
          <p:cNvPr id="5" name="Rectangle 4"/>
          <p:cNvSpPr/>
          <p:nvPr/>
        </p:nvSpPr>
        <p:spPr>
          <a:xfrm>
            <a:off x="6184466" y="6119336"/>
            <a:ext cx="5562599" cy="738664"/>
          </a:xfrm>
          <a:prstGeom prst="rect">
            <a:avLst/>
          </a:prstGeom>
        </p:spPr>
        <p:txBody>
          <a:bodyPr wrap="square">
            <a:spAutoFit/>
          </a:bodyPr>
          <a:lstStyle/>
          <a:p>
            <a:r>
              <a:rPr lang="en-US" sz="1400" dirty="0">
                <a:cs typeface="Arial" panose="020B0604020202020204" pitchFamily="34" charset="0"/>
                <a:hlinkClick r:id="rId5"/>
              </a:rPr>
              <a:t>http://www.sshrc-crsh.gc.ca/society-societe/storytellers-jai_une_histoire_a_raconter/index-eng.aspx</a:t>
            </a:r>
            <a:endParaRPr lang="en-US" sz="1400" dirty="0">
              <a:cs typeface="Arial" panose="020B0604020202020204" pitchFamily="34" charset="0"/>
            </a:endParaRPr>
          </a:p>
          <a:p>
            <a:endParaRPr lang="en-US" sz="1400" dirty="0"/>
          </a:p>
        </p:txBody>
      </p:sp>
      <p:sp>
        <p:nvSpPr>
          <p:cNvPr id="6" name="Cloud Callout 5"/>
          <p:cNvSpPr/>
          <p:nvPr/>
        </p:nvSpPr>
        <p:spPr>
          <a:xfrm rot="463221">
            <a:off x="8495351" y="5213003"/>
            <a:ext cx="3523123" cy="786844"/>
          </a:xfrm>
          <a:prstGeom prst="cloudCallout">
            <a:avLst>
              <a:gd name="adj1" fmla="val -31148"/>
              <a:gd name="adj2" fmla="val -847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CA" altLang="en-US" dirty="0">
                <a:cs typeface="Arial" panose="020B0604020202020204" pitchFamily="34" charset="0"/>
              </a:rPr>
              <a:t>RO contest… 500$ for production cost</a:t>
            </a:r>
          </a:p>
        </p:txBody>
      </p:sp>
    </p:spTree>
    <p:extLst>
      <p:ext uri="{BB962C8B-B14F-4D97-AF65-F5344CB8AC3E}">
        <p14:creationId xmlns:p14="http://schemas.microsoft.com/office/powerpoint/2010/main" val="1369921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D59CD55-8DF0-4224-AB06-28C05799DBFE}"/>
              </a:ext>
            </a:extLst>
          </p:cNvPr>
          <p:cNvSpPr>
            <a:spLocks noGrp="1"/>
          </p:cNvSpPr>
          <p:nvPr>
            <p:ph type="body" sz="quarter" idx="15"/>
          </p:nvPr>
        </p:nvSpPr>
        <p:spPr>
          <a:xfrm>
            <a:off x="1116176" y="1139417"/>
            <a:ext cx="7667424" cy="4197180"/>
          </a:xfrm>
        </p:spPr>
        <p:txBody>
          <a:bodyPr/>
          <a:lstStyle/>
          <a:p>
            <a:pPr marL="342900" indent="-342900">
              <a:lnSpc>
                <a:spcPct val="100000"/>
              </a:lnSpc>
              <a:spcBef>
                <a:spcPts val="0"/>
              </a:spcBef>
              <a:spcAft>
                <a:spcPts val="600"/>
              </a:spcAft>
              <a:buFont typeface="Wingdings" panose="05000000000000000000" pitchFamily="2" charset="2"/>
              <a:buChar char="§"/>
            </a:pPr>
            <a:r>
              <a:rPr lang="en-CA" sz="2400" dirty="0"/>
              <a:t>Start preparing early</a:t>
            </a:r>
          </a:p>
          <a:p>
            <a:pPr marL="342900" indent="-342900">
              <a:lnSpc>
                <a:spcPct val="100000"/>
              </a:lnSpc>
              <a:spcBef>
                <a:spcPts val="0"/>
              </a:spcBef>
              <a:spcAft>
                <a:spcPts val="600"/>
              </a:spcAft>
              <a:buFont typeface="Wingdings" panose="05000000000000000000" pitchFamily="2" charset="2"/>
              <a:buChar char="§"/>
            </a:pPr>
            <a:r>
              <a:rPr lang="en-CA" sz="2400" dirty="0"/>
              <a:t>Know your message…what does your audience need to know?</a:t>
            </a:r>
          </a:p>
          <a:p>
            <a:pPr marL="342900" indent="-342900">
              <a:lnSpc>
                <a:spcPct val="100000"/>
              </a:lnSpc>
              <a:spcBef>
                <a:spcPts val="0"/>
              </a:spcBef>
              <a:spcAft>
                <a:spcPts val="600"/>
              </a:spcAft>
              <a:buFont typeface="Wingdings" panose="05000000000000000000" pitchFamily="2" charset="2"/>
              <a:buChar char="§"/>
            </a:pPr>
            <a:r>
              <a:rPr lang="en-CA" sz="2400" dirty="0"/>
              <a:t>Use simple, clear, concise language</a:t>
            </a:r>
            <a:r>
              <a:rPr lang="en-CA" sz="2400" dirty="0">
                <a:solidFill>
                  <a:srgbClr val="771024"/>
                </a:solidFill>
              </a:rPr>
              <a:t>…storytelling works best</a:t>
            </a:r>
          </a:p>
          <a:p>
            <a:pPr marL="342900" indent="-342900">
              <a:lnSpc>
                <a:spcPct val="100000"/>
              </a:lnSpc>
              <a:spcBef>
                <a:spcPts val="0"/>
              </a:spcBef>
              <a:spcAft>
                <a:spcPts val="600"/>
              </a:spcAft>
              <a:buFont typeface="Wingdings" panose="05000000000000000000" pitchFamily="2" charset="2"/>
              <a:buChar char="§"/>
            </a:pPr>
            <a:r>
              <a:rPr lang="en-CA" sz="2400" dirty="0"/>
              <a:t>Connect with your audience from the start</a:t>
            </a:r>
          </a:p>
          <a:p>
            <a:pPr marL="342900" indent="-342900">
              <a:lnSpc>
                <a:spcPct val="100000"/>
              </a:lnSpc>
              <a:spcBef>
                <a:spcPts val="0"/>
              </a:spcBef>
              <a:spcAft>
                <a:spcPts val="600"/>
              </a:spcAft>
              <a:buFont typeface="Wingdings" panose="05000000000000000000" pitchFamily="2" charset="2"/>
              <a:buChar char="§"/>
            </a:pPr>
            <a:r>
              <a:rPr lang="en-CA" sz="2400" dirty="0"/>
              <a:t>Keep your audience awake and engaged</a:t>
            </a:r>
            <a:endParaRPr lang="en-US" sz="2400" dirty="0"/>
          </a:p>
          <a:p>
            <a:pPr marL="342900" indent="-342900">
              <a:lnSpc>
                <a:spcPct val="100000"/>
              </a:lnSpc>
              <a:spcBef>
                <a:spcPts val="0"/>
              </a:spcBef>
              <a:spcAft>
                <a:spcPts val="600"/>
              </a:spcAft>
              <a:buFont typeface="Wingdings" panose="05000000000000000000" pitchFamily="2" charset="2"/>
              <a:buChar char="§"/>
            </a:pPr>
            <a:endParaRPr lang="en-US" sz="2400" dirty="0"/>
          </a:p>
        </p:txBody>
      </p:sp>
      <p:sp>
        <p:nvSpPr>
          <p:cNvPr id="3" name="Title 2"/>
          <p:cNvSpPr>
            <a:spLocks noGrp="1"/>
          </p:cNvSpPr>
          <p:nvPr>
            <p:ph type="ctrTitle" idx="4294967295"/>
          </p:nvPr>
        </p:nvSpPr>
        <p:spPr>
          <a:xfrm>
            <a:off x="166254" y="137969"/>
            <a:ext cx="7105650" cy="720725"/>
          </a:xfrm>
        </p:spPr>
        <p:txBody>
          <a:bodyPr>
            <a:normAutofit/>
          </a:bodyPr>
          <a:lstStyle/>
          <a:p>
            <a:r>
              <a:rPr lang="en-CA" dirty="0">
                <a:solidFill>
                  <a:srgbClr val="771024"/>
                </a:solidFill>
              </a:rPr>
              <a:t>BOTTOM LINE</a:t>
            </a:r>
            <a:endParaRPr lang="en-US" dirty="0">
              <a:solidFill>
                <a:srgbClr val="771024"/>
              </a:solidFill>
            </a:endParaRPr>
          </a:p>
        </p:txBody>
      </p:sp>
      <p:sp>
        <p:nvSpPr>
          <p:cNvPr id="4" name="Cloud Callout 3"/>
          <p:cNvSpPr/>
          <p:nvPr/>
        </p:nvSpPr>
        <p:spPr>
          <a:xfrm rot="524089">
            <a:off x="5871741" y="4994641"/>
            <a:ext cx="4297614" cy="1168116"/>
          </a:xfrm>
          <a:prstGeom prst="cloudCallout">
            <a:avLst>
              <a:gd name="adj1" fmla="val -60685"/>
              <a:gd name="adj2" fmla="val -462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latin typeface="Arial" panose="020B0604020202020204" pitchFamily="34" charset="0"/>
                <a:cs typeface="Arial" panose="020B0604020202020204" pitchFamily="34" charset="0"/>
              </a:rPr>
              <a:t>Keep the same message throughout!</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4037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45708A3-78C4-47A3-B571-5AF293188F07}"/>
              </a:ext>
            </a:extLst>
          </p:cNvPr>
          <p:cNvSpPr>
            <a:spLocks noGrp="1"/>
          </p:cNvSpPr>
          <p:nvPr>
            <p:ph type="body" sz="quarter" idx="15"/>
          </p:nvPr>
        </p:nvSpPr>
        <p:spPr>
          <a:xfrm>
            <a:off x="1329487" y="1794045"/>
            <a:ext cx="7667424" cy="4197180"/>
          </a:xfrm>
        </p:spPr>
        <p:txBody>
          <a:bodyPr/>
          <a:lstStyle/>
          <a:p>
            <a:pPr marL="0" indent="0" algn="ctr">
              <a:buNone/>
            </a:pPr>
            <a:r>
              <a:rPr lang="fr-CA" sz="2800" b="1" dirty="0">
                <a:solidFill>
                  <a:schemeClr val="tx1"/>
                </a:solidFill>
              </a:rPr>
              <a:t>Rania Nasrallah-Massaad, PhD</a:t>
            </a:r>
          </a:p>
          <a:p>
            <a:pPr marL="0" indent="0" algn="ctr">
              <a:buNone/>
            </a:pPr>
            <a:r>
              <a:rPr lang="fr-CA" sz="2800" b="1" dirty="0">
                <a:solidFill>
                  <a:schemeClr val="tx1"/>
                </a:solidFill>
              </a:rPr>
              <a:t>Research </a:t>
            </a:r>
            <a:r>
              <a:rPr lang="fr-CA" sz="2800" b="1" dirty="0" err="1">
                <a:solidFill>
                  <a:schemeClr val="tx1"/>
                </a:solidFill>
              </a:rPr>
              <a:t>Development</a:t>
            </a:r>
            <a:r>
              <a:rPr lang="fr-CA" sz="2800" b="1" dirty="0">
                <a:solidFill>
                  <a:schemeClr val="tx1"/>
                </a:solidFill>
              </a:rPr>
              <a:t> </a:t>
            </a:r>
            <a:r>
              <a:rPr lang="fr-CA" sz="2800" b="1" dirty="0" err="1">
                <a:solidFill>
                  <a:schemeClr val="tx1"/>
                </a:solidFill>
              </a:rPr>
              <a:t>Officer</a:t>
            </a:r>
            <a:endParaRPr lang="fr-CA" sz="2800" b="1" dirty="0">
              <a:solidFill>
                <a:schemeClr val="tx1"/>
              </a:solidFill>
            </a:endParaRPr>
          </a:p>
          <a:p>
            <a:pPr marL="0" indent="0" algn="ctr">
              <a:buNone/>
            </a:pPr>
            <a:endParaRPr lang="fr-CA" sz="2800" b="1" dirty="0">
              <a:solidFill>
                <a:schemeClr val="tx1"/>
              </a:solidFill>
            </a:endParaRPr>
          </a:p>
          <a:p>
            <a:pPr marL="0" indent="0" algn="ctr">
              <a:buNone/>
            </a:pPr>
            <a:r>
              <a:rPr lang="fr-CA" sz="2800" b="1" dirty="0">
                <a:solidFill>
                  <a:schemeClr val="tx1"/>
                </a:solidFill>
              </a:rPr>
              <a:t>Research Office: DMS 4151 </a:t>
            </a:r>
          </a:p>
          <a:p>
            <a:pPr marL="0" indent="0" algn="ctr">
              <a:buNone/>
            </a:pPr>
            <a:r>
              <a:rPr lang="fr-CA" sz="2800" b="1" dirty="0">
                <a:solidFill>
                  <a:schemeClr val="tx1"/>
                </a:solidFill>
              </a:rPr>
              <a:t>613-562-5800 </a:t>
            </a:r>
            <a:r>
              <a:rPr lang="fr-CA" sz="2800" b="1" dirty="0" err="1">
                <a:solidFill>
                  <a:schemeClr val="tx1"/>
                </a:solidFill>
              </a:rPr>
              <a:t>ext</a:t>
            </a:r>
            <a:r>
              <a:rPr lang="fr-CA" sz="2800" b="1" dirty="0">
                <a:solidFill>
                  <a:schemeClr val="tx1"/>
                </a:solidFill>
              </a:rPr>
              <a:t>. 2986  </a:t>
            </a:r>
          </a:p>
          <a:p>
            <a:pPr algn="ctr"/>
            <a:endParaRPr lang="en-CA" sz="2800" b="1" dirty="0"/>
          </a:p>
          <a:p>
            <a:pPr marL="0" indent="0" algn="ctr">
              <a:buNone/>
            </a:pPr>
            <a:r>
              <a:rPr lang="fr-CA" sz="2800" b="1" dirty="0">
                <a:solidFill>
                  <a:schemeClr val="tx1"/>
                </a:solidFill>
              </a:rPr>
              <a:t>rania.nasrallah@telfer.uottawa.ca</a:t>
            </a:r>
            <a:endParaRPr lang="en-US" sz="2800" b="1" dirty="0"/>
          </a:p>
          <a:p>
            <a:endParaRPr lang="en-US" sz="2800" b="1" dirty="0"/>
          </a:p>
        </p:txBody>
      </p:sp>
      <p:sp>
        <p:nvSpPr>
          <p:cNvPr id="3" name="Title 2"/>
          <p:cNvSpPr>
            <a:spLocks noGrp="1"/>
          </p:cNvSpPr>
          <p:nvPr>
            <p:ph type="ctrTitle" idx="4294967295"/>
          </p:nvPr>
        </p:nvSpPr>
        <p:spPr>
          <a:xfrm>
            <a:off x="2498581" y="418331"/>
            <a:ext cx="5329237" cy="720725"/>
          </a:xfrm>
        </p:spPr>
        <p:txBody>
          <a:bodyPr>
            <a:normAutofit/>
          </a:bodyPr>
          <a:lstStyle/>
          <a:p>
            <a:pPr algn="ctr"/>
            <a:r>
              <a:rPr lang="en-CA" sz="3200" dirty="0">
                <a:solidFill>
                  <a:srgbClr val="771024"/>
                </a:solidFill>
              </a:rPr>
              <a:t>CONTACT INFORMATION</a:t>
            </a:r>
            <a:endParaRPr lang="en-US" sz="3200" dirty="0">
              <a:solidFill>
                <a:srgbClr val="771024"/>
              </a:solidFill>
            </a:endParaRPr>
          </a:p>
        </p:txBody>
      </p:sp>
    </p:spTree>
    <p:extLst>
      <p:ext uri="{BB962C8B-B14F-4D97-AF65-F5344CB8AC3E}">
        <p14:creationId xmlns:p14="http://schemas.microsoft.com/office/powerpoint/2010/main" val="3704270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919DCC-C479-496F-94BD-D82448A0AAE5}"/>
              </a:ext>
            </a:extLst>
          </p:cNvPr>
          <p:cNvSpPr>
            <a:spLocks noGrp="1"/>
          </p:cNvSpPr>
          <p:nvPr>
            <p:ph type="body" sz="quarter" idx="14"/>
          </p:nvPr>
        </p:nvSpPr>
        <p:spPr>
          <a:xfrm>
            <a:off x="938245" y="1104365"/>
            <a:ext cx="6338454" cy="1612900"/>
          </a:xfrm>
        </p:spPr>
        <p:txBody>
          <a:bodyPr/>
          <a:lstStyle/>
          <a:p>
            <a:pPr marL="514350" indent="-514350">
              <a:buFont typeface="+mj-lt"/>
              <a:buAutoNum type="arabicPeriod"/>
            </a:pPr>
            <a:r>
              <a:rPr lang="en-US" sz="2800" dirty="0">
                <a:solidFill>
                  <a:schemeClr val="tx1"/>
                </a:solidFill>
              </a:rPr>
              <a:t>How to deliver a compelling talk: live or virtual</a:t>
            </a:r>
          </a:p>
          <a:p>
            <a:pPr marL="514350" indent="-514350">
              <a:buFont typeface="+mj-lt"/>
              <a:buAutoNum type="arabicPeriod"/>
            </a:pPr>
            <a:r>
              <a:rPr lang="en-US" sz="2800" dirty="0">
                <a:solidFill>
                  <a:schemeClr val="tx1"/>
                </a:solidFill>
              </a:rPr>
              <a:t>Opportunities to improve your skills</a:t>
            </a:r>
          </a:p>
          <a:p>
            <a:pPr marL="514350" indent="-514350">
              <a:buFont typeface="+mj-lt"/>
              <a:buAutoNum type="arabicPeriod"/>
            </a:pPr>
            <a:r>
              <a:rPr lang="en-US" sz="2800" dirty="0">
                <a:solidFill>
                  <a:schemeClr val="tx1"/>
                </a:solidFill>
              </a:rPr>
              <a:t>Facing the firing squad: Q&amp;A on MS Teams</a:t>
            </a:r>
          </a:p>
          <a:p>
            <a:endParaRPr lang="en-US" sz="2400" dirty="0"/>
          </a:p>
        </p:txBody>
      </p:sp>
      <p:sp>
        <p:nvSpPr>
          <p:cNvPr id="4" name="Title 2">
            <a:extLst>
              <a:ext uri="{FF2B5EF4-FFF2-40B4-BE49-F238E27FC236}">
                <a16:creationId xmlns:a16="http://schemas.microsoft.com/office/drawing/2014/main" id="{39ADF371-EEDA-4E0E-AEF3-5D60992E0D91}"/>
              </a:ext>
            </a:extLst>
          </p:cNvPr>
          <p:cNvSpPr>
            <a:spLocks noGrp="1"/>
          </p:cNvSpPr>
          <p:nvPr>
            <p:ph type="ctrTitle" idx="4294967295"/>
          </p:nvPr>
        </p:nvSpPr>
        <p:spPr>
          <a:xfrm>
            <a:off x="0" y="44450"/>
            <a:ext cx="5327650" cy="720725"/>
          </a:xfrm>
        </p:spPr>
        <p:txBody>
          <a:bodyPr/>
          <a:lstStyle/>
          <a:p>
            <a:r>
              <a:rPr lang="en-CA" dirty="0">
                <a:solidFill>
                  <a:srgbClr val="8E001C"/>
                </a:solidFill>
              </a:rPr>
              <a:t>On the agenda</a:t>
            </a:r>
          </a:p>
        </p:txBody>
      </p:sp>
      <p:sp>
        <p:nvSpPr>
          <p:cNvPr id="9" name="Cloud Callout 6">
            <a:extLst>
              <a:ext uri="{FF2B5EF4-FFF2-40B4-BE49-F238E27FC236}">
                <a16:creationId xmlns:a16="http://schemas.microsoft.com/office/drawing/2014/main" id="{9D1E0D4F-7D2B-43F6-ACD0-4CADC44345CB}"/>
              </a:ext>
            </a:extLst>
          </p:cNvPr>
          <p:cNvSpPr/>
          <p:nvPr/>
        </p:nvSpPr>
        <p:spPr>
          <a:xfrm rot="598807">
            <a:off x="3475849" y="3988204"/>
            <a:ext cx="3188482" cy="982450"/>
          </a:xfrm>
          <a:prstGeom prst="cloudCallout">
            <a:avLst>
              <a:gd name="adj1" fmla="val -39604"/>
              <a:gd name="adj2" fmla="val 81202"/>
            </a:avLst>
          </a:prstGeom>
          <a:solidFill>
            <a:srgbClr val="8E001C"/>
          </a:solid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CA" altLang="en-US" dirty="0">
                <a:cs typeface="Arial" panose="020B0604020202020204" pitchFamily="34" charset="0"/>
              </a:rPr>
              <a:t>Always consider the 3 P’s</a:t>
            </a:r>
          </a:p>
        </p:txBody>
      </p:sp>
      <p:sp>
        <p:nvSpPr>
          <p:cNvPr id="12" name="TextBox 11">
            <a:extLst>
              <a:ext uri="{FF2B5EF4-FFF2-40B4-BE49-F238E27FC236}">
                <a16:creationId xmlns:a16="http://schemas.microsoft.com/office/drawing/2014/main" id="{83378BC8-8E7A-4868-B8AB-38BA37A58143}"/>
              </a:ext>
            </a:extLst>
          </p:cNvPr>
          <p:cNvSpPr txBox="1"/>
          <p:nvPr/>
        </p:nvSpPr>
        <p:spPr>
          <a:xfrm>
            <a:off x="1323474" y="4418460"/>
            <a:ext cx="6227544" cy="1692771"/>
          </a:xfrm>
          <a:prstGeom prst="rect">
            <a:avLst/>
          </a:prstGeom>
          <a:noFill/>
        </p:spPr>
        <p:txBody>
          <a:bodyPr wrap="square">
            <a:spAutoFit/>
          </a:bodyPr>
          <a:lstStyle/>
          <a:p>
            <a:pPr>
              <a:spcAft>
                <a:spcPts val="1200"/>
              </a:spcAft>
            </a:pPr>
            <a:r>
              <a:rPr lang="en-CA" sz="2800" b="1" dirty="0">
                <a:cs typeface="Arial" panose="020B0604020202020204" pitchFamily="34" charset="0"/>
              </a:rPr>
              <a:t>Participants</a:t>
            </a:r>
          </a:p>
          <a:p>
            <a:pPr>
              <a:spcAft>
                <a:spcPts val="1200"/>
              </a:spcAft>
            </a:pPr>
            <a:r>
              <a:rPr lang="en-CA" sz="2800" b="1" dirty="0">
                <a:cs typeface="Arial" panose="020B0604020202020204" pitchFamily="34" charset="0"/>
              </a:rPr>
              <a:t>Presenter</a:t>
            </a:r>
          </a:p>
          <a:p>
            <a:pPr>
              <a:spcAft>
                <a:spcPts val="1200"/>
              </a:spcAft>
            </a:pPr>
            <a:r>
              <a:rPr lang="en-CA" sz="2800" b="1" dirty="0">
                <a:cs typeface="Arial" panose="020B0604020202020204" pitchFamily="34" charset="0"/>
              </a:rPr>
              <a:t>Presentation</a:t>
            </a:r>
          </a:p>
        </p:txBody>
      </p:sp>
      <p:pic>
        <p:nvPicPr>
          <p:cNvPr id="16" name="Picture Placeholder 15" descr="A group of people in a room&#10;&#10;Description automatically generated">
            <a:extLst>
              <a:ext uri="{FF2B5EF4-FFF2-40B4-BE49-F238E27FC236}">
                <a16:creationId xmlns:a16="http://schemas.microsoft.com/office/drawing/2014/main" id="{CFC7113A-362E-41DC-8809-F0A61DC4CBB4}"/>
              </a:ext>
            </a:extLst>
          </p:cNvPr>
          <p:cNvPicPr>
            <a:picLocks noGrp="1"/>
          </p:cNvPicPr>
          <p:nvPr>
            <p:ph type="pic" sz="quarter" idx="13"/>
          </p:nvPr>
        </p:nvPicPr>
        <p:blipFill>
          <a:blip r:embed="rId3"/>
          <a:stretch>
            <a:fillRect/>
          </a:stretch>
        </p:blipFill>
        <p:spPr>
          <a:xfrm>
            <a:off x="6907904" y="2406520"/>
            <a:ext cx="4753033" cy="4451480"/>
          </a:xfrm>
        </p:spPr>
      </p:pic>
    </p:spTree>
    <p:extLst>
      <p:ext uri="{BB962C8B-B14F-4D97-AF65-F5344CB8AC3E}">
        <p14:creationId xmlns:p14="http://schemas.microsoft.com/office/powerpoint/2010/main" val="32620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1BC286-E1A2-43FE-988B-787B97920E65}"/>
              </a:ext>
            </a:extLst>
          </p:cNvPr>
          <p:cNvSpPr>
            <a:spLocks noGrp="1"/>
          </p:cNvSpPr>
          <p:nvPr>
            <p:ph type="body" sz="quarter" idx="14"/>
          </p:nvPr>
        </p:nvSpPr>
        <p:spPr>
          <a:xfrm>
            <a:off x="1043438" y="1602455"/>
            <a:ext cx="6531644" cy="606091"/>
          </a:xfrm>
        </p:spPr>
        <p:txBody>
          <a:bodyPr/>
          <a:lstStyle/>
          <a:p>
            <a:pPr>
              <a:buFont typeface="Wingdings" panose="05000000000000000000" pitchFamily="2" charset="2"/>
              <a:buChar char="ü"/>
            </a:pPr>
            <a:r>
              <a:rPr lang="en-US" b="1" dirty="0"/>
              <a:t>What does your audience need?</a:t>
            </a:r>
          </a:p>
          <a:p>
            <a:pPr>
              <a:buFont typeface="Wingdings" panose="05000000000000000000" pitchFamily="2" charset="2"/>
              <a:buChar char="ü"/>
            </a:pPr>
            <a:r>
              <a:rPr lang="en-US" b="1" dirty="0"/>
              <a:t>What do you have to offer?</a:t>
            </a:r>
          </a:p>
        </p:txBody>
      </p:sp>
      <p:sp>
        <p:nvSpPr>
          <p:cNvPr id="3" name="Title 2">
            <a:extLst>
              <a:ext uri="{FF2B5EF4-FFF2-40B4-BE49-F238E27FC236}">
                <a16:creationId xmlns:a16="http://schemas.microsoft.com/office/drawing/2014/main" id="{AB93B0F1-5A0C-42E8-A74C-29D2E032F016}"/>
              </a:ext>
            </a:extLst>
          </p:cNvPr>
          <p:cNvSpPr>
            <a:spLocks noGrp="1"/>
          </p:cNvSpPr>
          <p:nvPr>
            <p:ph type="ctrTitle" idx="4294967295"/>
          </p:nvPr>
        </p:nvSpPr>
        <p:spPr>
          <a:xfrm>
            <a:off x="4143075" y="34221"/>
            <a:ext cx="7105650" cy="720726"/>
          </a:xfrm>
        </p:spPr>
        <p:txBody>
          <a:bodyPr/>
          <a:lstStyle/>
          <a:p>
            <a:r>
              <a:rPr lang="en-CA" dirty="0">
                <a:solidFill>
                  <a:srgbClr val="771024"/>
                </a:solidFill>
              </a:rPr>
              <a:t>Giving a compelling talk</a:t>
            </a:r>
            <a:endParaRPr lang="en-US" dirty="0"/>
          </a:p>
        </p:txBody>
      </p:sp>
      <p:sp>
        <p:nvSpPr>
          <p:cNvPr id="4" name="TextBox 3">
            <a:extLst>
              <a:ext uri="{FF2B5EF4-FFF2-40B4-BE49-F238E27FC236}">
                <a16:creationId xmlns:a16="http://schemas.microsoft.com/office/drawing/2014/main" id="{AC2EFCC2-6AB0-4A6C-9550-61F28A1DE529}"/>
              </a:ext>
            </a:extLst>
          </p:cNvPr>
          <p:cNvSpPr txBox="1"/>
          <p:nvPr/>
        </p:nvSpPr>
        <p:spPr>
          <a:xfrm>
            <a:off x="431162" y="892446"/>
            <a:ext cx="4895892" cy="584775"/>
          </a:xfrm>
          <a:prstGeom prst="rect">
            <a:avLst/>
          </a:prstGeom>
          <a:noFill/>
        </p:spPr>
        <p:txBody>
          <a:bodyPr wrap="none" rtlCol="0">
            <a:spAutoFit/>
          </a:bodyPr>
          <a:lstStyle/>
          <a:p>
            <a:r>
              <a:rPr lang="en-US" sz="3200" b="1" i="1" dirty="0">
                <a:latin typeface="+mj-lt"/>
                <a:cs typeface="Arial" panose="020B0604020202020204" pitchFamily="34" charset="0"/>
              </a:rPr>
              <a:t>#1 Know your audience!</a:t>
            </a:r>
          </a:p>
        </p:txBody>
      </p:sp>
      <p:sp>
        <p:nvSpPr>
          <p:cNvPr id="5" name="TextBox 4">
            <a:extLst>
              <a:ext uri="{FF2B5EF4-FFF2-40B4-BE49-F238E27FC236}">
                <a16:creationId xmlns:a16="http://schemas.microsoft.com/office/drawing/2014/main" id="{C5385EFC-BF50-4A5A-8197-1217976C00B3}"/>
              </a:ext>
            </a:extLst>
          </p:cNvPr>
          <p:cNvSpPr txBox="1"/>
          <p:nvPr/>
        </p:nvSpPr>
        <p:spPr>
          <a:xfrm>
            <a:off x="2598889" y="2877965"/>
            <a:ext cx="6994222" cy="1938992"/>
          </a:xfrm>
          <a:prstGeom prst="rect">
            <a:avLst/>
          </a:prstGeom>
          <a:noFill/>
        </p:spPr>
        <p:txBody>
          <a:bodyPr wrap="none" rtlCol="0">
            <a:spAutoFit/>
          </a:bodyPr>
          <a:lstStyle/>
          <a:p>
            <a:r>
              <a:rPr lang="en-US" sz="2400" b="1" dirty="0">
                <a:cs typeface="Arial" panose="020B0604020202020204" pitchFamily="34" charset="0"/>
              </a:rPr>
              <a:t>Types of audience:</a:t>
            </a:r>
          </a:p>
          <a:p>
            <a:pPr marL="285750" indent="-285750">
              <a:buFont typeface="Wingdings" panose="05000000000000000000" pitchFamily="2" charset="2"/>
              <a:buChar char="§"/>
            </a:pPr>
            <a:r>
              <a:rPr lang="en-US" sz="2400" dirty="0">
                <a:cs typeface="Arial" panose="020B0604020202020204" pitchFamily="34" charset="0"/>
              </a:rPr>
              <a:t>live event in a crowded auditorium</a:t>
            </a:r>
          </a:p>
          <a:p>
            <a:pPr marL="285750" indent="-285750">
              <a:buFont typeface="Wingdings" panose="05000000000000000000" pitchFamily="2" charset="2"/>
              <a:buChar char="§"/>
            </a:pPr>
            <a:r>
              <a:rPr lang="en-US" sz="2400" dirty="0">
                <a:cs typeface="Arial" panose="020B0604020202020204" pitchFamily="34" charset="0"/>
              </a:rPr>
              <a:t>academic talk in a classroom or at a conference</a:t>
            </a:r>
          </a:p>
          <a:p>
            <a:pPr marL="285750" indent="-285750">
              <a:buFont typeface="Wingdings" panose="05000000000000000000" pitchFamily="2" charset="2"/>
              <a:buChar char="§"/>
            </a:pPr>
            <a:r>
              <a:rPr lang="en-US" sz="2400" dirty="0">
                <a:cs typeface="Arial" panose="020B0604020202020204" pitchFamily="34" charset="0"/>
              </a:rPr>
              <a:t>virtual live event with unknown participants</a:t>
            </a:r>
          </a:p>
          <a:p>
            <a:pPr marL="285750" indent="-285750">
              <a:buFont typeface="Wingdings" panose="05000000000000000000" pitchFamily="2" charset="2"/>
              <a:buChar char="§"/>
            </a:pPr>
            <a:r>
              <a:rPr lang="en-US" sz="2400" dirty="0">
                <a:cs typeface="Arial" panose="020B0604020202020204" pitchFamily="34" charset="0"/>
              </a:rPr>
              <a:t>virtual session with invited participants</a:t>
            </a:r>
          </a:p>
        </p:txBody>
      </p:sp>
      <p:sp>
        <p:nvSpPr>
          <p:cNvPr id="6" name="Cloud Callout 6">
            <a:extLst>
              <a:ext uri="{FF2B5EF4-FFF2-40B4-BE49-F238E27FC236}">
                <a16:creationId xmlns:a16="http://schemas.microsoft.com/office/drawing/2014/main" id="{77F1D6ED-7271-4C61-9C9D-34B7E1A0C54F}"/>
              </a:ext>
            </a:extLst>
          </p:cNvPr>
          <p:cNvSpPr/>
          <p:nvPr/>
        </p:nvSpPr>
        <p:spPr>
          <a:xfrm rot="598807">
            <a:off x="6941252" y="5413873"/>
            <a:ext cx="2661978" cy="845961"/>
          </a:xfrm>
          <a:prstGeom prst="cloudCallout">
            <a:avLst>
              <a:gd name="adj1" fmla="val -71184"/>
              <a:gd name="adj2" fmla="val -347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CA" altLang="en-US" dirty="0">
                <a:cs typeface="Arial" panose="020B0604020202020204" pitchFamily="34" charset="0"/>
              </a:rPr>
              <a:t>…many other scenarios</a:t>
            </a:r>
          </a:p>
        </p:txBody>
      </p:sp>
    </p:spTree>
    <p:extLst>
      <p:ext uri="{BB962C8B-B14F-4D97-AF65-F5344CB8AC3E}">
        <p14:creationId xmlns:p14="http://schemas.microsoft.com/office/powerpoint/2010/main" val="2986011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1BC286-E1A2-43FE-988B-787B97920E65}"/>
              </a:ext>
            </a:extLst>
          </p:cNvPr>
          <p:cNvSpPr>
            <a:spLocks noGrp="1"/>
          </p:cNvSpPr>
          <p:nvPr>
            <p:ph type="body" sz="quarter" idx="14"/>
          </p:nvPr>
        </p:nvSpPr>
        <p:spPr>
          <a:xfrm>
            <a:off x="414171" y="1925718"/>
            <a:ext cx="10047351" cy="606091"/>
          </a:xfrm>
        </p:spPr>
        <p:txBody>
          <a:bodyPr>
            <a:noAutofit/>
          </a:bodyPr>
          <a:lstStyle/>
          <a:p>
            <a:pPr>
              <a:spcBef>
                <a:spcPts val="0"/>
              </a:spcBef>
              <a:spcAft>
                <a:spcPts val="600"/>
              </a:spcAft>
              <a:buFont typeface="Wingdings" panose="05000000000000000000" pitchFamily="2" charset="2"/>
              <a:buChar char="ü"/>
            </a:pPr>
            <a:r>
              <a:rPr lang="en-US" sz="2400" dirty="0"/>
              <a:t>Control your fear…transform your stage fright into positive energy</a:t>
            </a:r>
          </a:p>
          <a:p>
            <a:pPr>
              <a:spcBef>
                <a:spcPts val="0"/>
              </a:spcBef>
              <a:spcAft>
                <a:spcPts val="600"/>
              </a:spcAft>
              <a:buFont typeface="Wingdings" panose="05000000000000000000" pitchFamily="2" charset="2"/>
              <a:buChar char="ü"/>
            </a:pPr>
            <a:r>
              <a:rPr lang="en-US" sz="2400" dirty="0"/>
              <a:t>Check your mindset…be as confident and as assertive as you can be.</a:t>
            </a:r>
          </a:p>
          <a:p>
            <a:pPr>
              <a:spcBef>
                <a:spcPts val="0"/>
              </a:spcBef>
              <a:spcAft>
                <a:spcPts val="600"/>
              </a:spcAft>
              <a:buFont typeface="Wingdings" panose="05000000000000000000" pitchFamily="2" charset="2"/>
              <a:buChar char="ü"/>
            </a:pPr>
            <a:r>
              <a:rPr lang="en-US" sz="2400" dirty="0"/>
              <a:t>Know your key message and focus on this throughout your talk.</a:t>
            </a:r>
          </a:p>
          <a:p>
            <a:pPr>
              <a:spcBef>
                <a:spcPts val="0"/>
              </a:spcBef>
              <a:spcAft>
                <a:spcPts val="600"/>
              </a:spcAft>
              <a:buFont typeface="Wingdings" panose="05000000000000000000" pitchFamily="2" charset="2"/>
              <a:buChar char="ü"/>
            </a:pPr>
            <a:r>
              <a:rPr lang="en-US" sz="2400" dirty="0"/>
              <a:t>What does the audience see?</a:t>
            </a:r>
          </a:p>
          <a:p>
            <a:pPr marL="688975" indent="-227013">
              <a:buFont typeface="Wingdings" panose="05000000000000000000" pitchFamily="2" charset="2"/>
              <a:buChar char="§"/>
            </a:pPr>
            <a:r>
              <a:rPr lang="en-CA" sz="2000" b="0" dirty="0"/>
              <a:t>Face the audience not your slides</a:t>
            </a:r>
          </a:p>
          <a:p>
            <a:pPr marL="688975" indent="-227013">
              <a:buFont typeface="Wingdings" panose="05000000000000000000" pitchFamily="2" charset="2"/>
              <a:buChar char="§"/>
            </a:pPr>
            <a:r>
              <a:rPr lang="en-CA" sz="2000" b="0" dirty="0"/>
              <a:t>Don’t let audience see notes or written speech</a:t>
            </a:r>
          </a:p>
          <a:p>
            <a:pPr marL="688975" indent="-227013">
              <a:buFont typeface="Wingdings" panose="05000000000000000000" pitchFamily="2" charset="2"/>
              <a:buChar char="§"/>
            </a:pPr>
            <a:r>
              <a:rPr lang="en-CA" sz="2000" b="0" dirty="0"/>
              <a:t>Stand still with confidence, moving when needed and to gesture only</a:t>
            </a:r>
          </a:p>
          <a:p>
            <a:pPr marL="688975" indent="-227013">
              <a:buFont typeface="Wingdings" panose="05000000000000000000" pitchFamily="2" charset="2"/>
              <a:buChar char="§"/>
            </a:pPr>
            <a:r>
              <a:rPr lang="en-CA" sz="2000" b="0" dirty="0"/>
              <a:t>Engage the audience with eye contact</a:t>
            </a:r>
          </a:p>
          <a:p>
            <a:pPr>
              <a:buFont typeface="Wingdings" panose="05000000000000000000" pitchFamily="2" charset="2"/>
              <a:buChar char="§"/>
            </a:pPr>
            <a:endParaRPr lang="en-US" sz="2400" dirty="0"/>
          </a:p>
          <a:p>
            <a:endParaRPr lang="en-US" sz="2400" dirty="0"/>
          </a:p>
        </p:txBody>
      </p:sp>
      <p:sp>
        <p:nvSpPr>
          <p:cNvPr id="3" name="Title 2">
            <a:extLst>
              <a:ext uri="{FF2B5EF4-FFF2-40B4-BE49-F238E27FC236}">
                <a16:creationId xmlns:a16="http://schemas.microsoft.com/office/drawing/2014/main" id="{AB93B0F1-5A0C-42E8-A74C-29D2E032F016}"/>
              </a:ext>
            </a:extLst>
          </p:cNvPr>
          <p:cNvSpPr>
            <a:spLocks noGrp="1"/>
          </p:cNvSpPr>
          <p:nvPr>
            <p:ph type="ctrTitle" idx="4294967295"/>
          </p:nvPr>
        </p:nvSpPr>
        <p:spPr>
          <a:xfrm>
            <a:off x="4369869" y="44450"/>
            <a:ext cx="7105650" cy="720725"/>
          </a:xfrm>
        </p:spPr>
        <p:txBody>
          <a:bodyPr/>
          <a:lstStyle/>
          <a:p>
            <a:r>
              <a:rPr lang="en-CA" dirty="0">
                <a:solidFill>
                  <a:srgbClr val="771024"/>
                </a:solidFill>
              </a:rPr>
              <a:t>Giving a compelling talk</a:t>
            </a:r>
            <a:endParaRPr lang="en-US" dirty="0"/>
          </a:p>
        </p:txBody>
      </p:sp>
      <p:sp>
        <p:nvSpPr>
          <p:cNvPr id="4" name="TextBox 3">
            <a:extLst>
              <a:ext uri="{FF2B5EF4-FFF2-40B4-BE49-F238E27FC236}">
                <a16:creationId xmlns:a16="http://schemas.microsoft.com/office/drawing/2014/main" id="{AC2EFCC2-6AB0-4A6C-9550-61F28A1DE529}"/>
              </a:ext>
            </a:extLst>
          </p:cNvPr>
          <p:cNvSpPr txBox="1"/>
          <p:nvPr/>
        </p:nvSpPr>
        <p:spPr>
          <a:xfrm>
            <a:off x="414172" y="931232"/>
            <a:ext cx="3305713" cy="584775"/>
          </a:xfrm>
          <a:prstGeom prst="rect">
            <a:avLst/>
          </a:prstGeom>
          <a:noFill/>
        </p:spPr>
        <p:txBody>
          <a:bodyPr wrap="none" rtlCol="0">
            <a:spAutoFit/>
          </a:bodyPr>
          <a:lstStyle/>
          <a:p>
            <a:r>
              <a:rPr lang="en-US" sz="3200" b="1" i="1" dirty="0">
                <a:latin typeface="+mj-lt"/>
                <a:cs typeface="Arial" panose="020B0604020202020204" pitchFamily="34" charset="0"/>
              </a:rPr>
              <a:t>#2 Be Prepared!</a:t>
            </a:r>
          </a:p>
        </p:txBody>
      </p:sp>
    </p:spTree>
    <p:extLst>
      <p:ext uri="{BB962C8B-B14F-4D97-AF65-F5344CB8AC3E}">
        <p14:creationId xmlns:p14="http://schemas.microsoft.com/office/powerpoint/2010/main" val="2286678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02965F-8D6B-43C7-A8D2-A7060FB977F4}"/>
              </a:ext>
            </a:extLst>
          </p:cNvPr>
          <p:cNvSpPr>
            <a:spLocks noGrp="1"/>
          </p:cNvSpPr>
          <p:nvPr>
            <p:ph type="body" sz="quarter" idx="14"/>
          </p:nvPr>
        </p:nvSpPr>
        <p:spPr>
          <a:xfrm>
            <a:off x="427421" y="1251301"/>
            <a:ext cx="4356335" cy="606091"/>
          </a:xfrm>
        </p:spPr>
        <p:txBody>
          <a:bodyPr>
            <a:normAutofit/>
          </a:bodyPr>
          <a:lstStyle/>
          <a:p>
            <a:r>
              <a:rPr lang="en-CA" sz="2800" b="1" dirty="0">
                <a:cs typeface="Arial" panose="020B0604020202020204" pitchFamily="34" charset="0"/>
              </a:rPr>
              <a:t>3V’s of communication: </a:t>
            </a:r>
          </a:p>
          <a:p>
            <a:endParaRPr lang="en-CA" dirty="0"/>
          </a:p>
        </p:txBody>
      </p:sp>
      <p:sp>
        <p:nvSpPr>
          <p:cNvPr id="31" name="Text Placeholder 30">
            <a:extLst>
              <a:ext uri="{FF2B5EF4-FFF2-40B4-BE49-F238E27FC236}">
                <a16:creationId xmlns:a16="http://schemas.microsoft.com/office/drawing/2014/main" id="{61DE9F4B-1CFD-44FF-94E6-97BBA686A462}"/>
              </a:ext>
            </a:extLst>
          </p:cNvPr>
          <p:cNvSpPr>
            <a:spLocks noGrp="1"/>
          </p:cNvSpPr>
          <p:nvPr>
            <p:ph type="body" sz="quarter" idx="15"/>
          </p:nvPr>
        </p:nvSpPr>
        <p:spPr>
          <a:xfrm>
            <a:off x="876181" y="1901845"/>
            <a:ext cx="9534725" cy="4197180"/>
          </a:xfrm>
        </p:spPr>
        <p:txBody>
          <a:bodyPr/>
          <a:lstStyle/>
          <a:p>
            <a:pPr marL="0" indent="0">
              <a:lnSpc>
                <a:spcPct val="100000"/>
              </a:lnSpc>
              <a:spcAft>
                <a:spcPts val="600"/>
              </a:spcAft>
              <a:buNone/>
            </a:pPr>
            <a:r>
              <a:rPr lang="en-CA" sz="2400" u="sng" dirty="0"/>
              <a:t>Verbal:</a:t>
            </a:r>
            <a:r>
              <a:rPr lang="en-CA" sz="2400" b="0" dirty="0"/>
              <a:t> words, grammar, idioms/slang</a:t>
            </a:r>
          </a:p>
          <a:p>
            <a:pPr marL="0" indent="0">
              <a:lnSpc>
                <a:spcPct val="100000"/>
              </a:lnSpc>
              <a:spcAft>
                <a:spcPts val="600"/>
              </a:spcAft>
              <a:buNone/>
            </a:pPr>
            <a:r>
              <a:rPr lang="en-CA" sz="2400" u="sng" dirty="0"/>
              <a:t>Vocal:</a:t>
            </a:r>
            <a:r>
              <a:rPr lang="en-CA" sz="2400" b="0" dirty="0"/>
              <a:t> tone, clarity, pitch, pace, volume </a:t>
            </a:r>
          </a:p>
          <a:p>
            <a:pPr marL="0" indent="0">
              <a:lnSpc>
                <a:spcPct val="100000"/>
              </a:lnSpc>
              <a:spcAft>
                <a:spcPts val="600"/>
              </a:spcAft>
              <a:buNone/>
            </a:pPr>
            <a:r>
              <a:rPr lang="en-CA" sz="2400" u="sng" dirty="0"/>
              <a:t>Visual:</a:t>
            </a:r>
            <a:r>
              <a:rPr lang="en-CA" sz="2400" b="0" dirty="0"/>
              <a:t> what audience sees about you and your slides…body language (eye contact, arms/hands in pockets or behind back, nervous behaviour, pacing) </a:t>
            </a:r>
          </a:p>
          <a:p>
            <a:endParaRPr lang="en-CA" sz="2800" dirty="0"/>
          </a:p>
          <a:p>
            <a:endParaRPr lang="en-CA" sz="2800" dirty="0"/>
          </a:p>
          <a:p>
            <a:endParaRPr lang="en-US" sz="2800" dirty="0"/>
          </a:p>
        </p:txBody>
      </p:sp>
      <p:sp>
        <p:nvSpPr>
          <p:cNvPr id="18" name="Title 17">
            <a:extLst>
              <a:ext uri="{FF2B5EF4-FFF2-40B4-BE49-F238E27FC236}">
                <a16:creationId xmlns:a16="http://schemas.microsoft.com/office/drawing/2014/main" id="{61410CDD-307C-4261-A88A-40B2D8B25D11}"/>
              </a:ext>
            </a:extLst>
          </p:cNvPr>
          <p:cNvSpPr txBox="1">
            <a:spLocks noGrp="1"/>
          </p:cNvSpPr>
          <p:nvPr>
            <p:ph type="ctrTitle" idx="4294967295"/>
          </p:nvPr>
        </p:nvSpPr>
        <p:spPr>
          <a:xfrm>
            <a:off x="0" y="104775"/>
            <a:ext cx="7105650" cy="720725"/>
          </a:xfrm>
          <a:prstGeom prst="rect">
            <a:avLst/>
          </a:prstGeom>
          <a:noFill/>
        </p:spPr>
        <p:txBody>
          <a:bodyPr wrap="square">
            <a:spAutoFit/>
          </a:bodyPr>
          <a:lstStyle/>
          <a:p>
            <a:r>
              <a:rPr lang="en-CA" dirty="0">
                <a:solidFill>
                  <a:srgbClr val="771024"/>
                </a:solidFill>
              </a:rPr>
              <a:t>How to deliver your talk</a:t>
            </a:r>
            <a:endParaRPr lang="en-US" dirty="0"/>
          </a:p>
        </p:txBody>
      </p:sp>
      <p:pic>
        <p:nvPicPr>
          <p:cNvPr id="7" name="Picture 6">
            <a:extLst>
              <a:ext uri="{FF2B5EF4-FFF2-40B4-BE49-F238E27FC236}">
                <a16:creationId xmlns:a16="http://schemas.microsoft.com/office/drawing/2014/main" id="{A5D6A658-3BF1-4693-8DEE-CDF1514CBB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7828" y="5098398"/>
            <a:ext cx="1418853" cy="1334609"/>
          </a:xfrm>
          <a:prstGeom prst="rect">
            <a:avLst/>
          </a:prstGeom>
        </p:spPr>
      </p:pic>
      <p:pic>
        <p:nvPicPr>
          <p:cNvPr id="8" name="Picture 7">
            <a:extLst>
              <a:ext uri="{FF2B5EF4-FFF2-40B4-BE49-F238E27FC236}">
                <a16:creationId xmlns:a16="http://schemas.microsoft.com/office/drawing/2014/main" id="{DC736127-D6A4-4374-8080-E9ED9FE38BF0}"/>
              </a:ext>
            </a:extLst>
          </p:cNvPr>
          <p:cNvPicPr>
            <a:picLocks noChangeAspect="1"/>
          </p:cNvPicPr>
          <p:nvPr/>
        </p:nvPicPr>
        <p:blipFill>
          <a:blip r:embed="rId4"/>
          <a:stretch>
            <a:fillRect/>
          </a:stretch>
        </p:blipFill>
        <p:spPr>
          <a:xfrm>
            <a:off x="2895429" y="5098398"/>
            <a:ext cx="1418853" cy="1345088"/>
          </a:xfrm>
          <a:prstGeom prst="rect">
            <a:avLst/>
          </a:prstGeom>
        </p:spPr>
      </p:pic>
      <p:pic>
        <p:nvPicPr>
          <p:cNvPr id="9" name="Picture 8">
            <a:extLst>
              <a:ext uri="{FF2B5EF4-FFF2-40B4-BE49-F238E27FC236}">
                <a16:creationId xmlns:a16="http://schemas.microsoft.com/office/drawing/2014/main" id="{BF563BB2-249B-49B1-B330-BCC5620E1410}"/>
              </a:ext>
            </a:extLst>
          </p:cNvPr>
          <p:cNvPicPr>
            <a:picLocks noChangeAspect="1"/>
          </p:cNvPicPr>
          <p:nvPr/>
        </p:nvPicPr>
        <p:blipFill>
          <a:blip r:embed="rId5"/>
          <a:stretch>
            <a:fillRect/>
          </a:stretch>
        </p:blipFill>
        <p:spPr>
          <a:xfrm>
            <a:off x="1068405" y="5098398"/>
            <a:ext cx="1541782" cy="1345087"/>
          </a:xfrm>
          <a:prstGeom prst="rect">
            <a:avLst/>
          </a:prstGeom>
        </p:spPr>
      </p:pic>
      <p:pic>
        <p:nvPicPr>
          <p:cNvPr id="10" name="Picture 9">
            <a:extLst>
              <a:ext uri="{FF2B5EF4-FFF2-40B4-BE49-F238E27FC236}">
                <a16:creationId xmlns:a16="http://schemas.microsoft.com/office/drawing/2014/main" id="{467685EB-3FDE-4695-AB42-20CF9FF9D736}"/>
              </a:ext>
            </a:extLst>
          </p:cNvPr>
          <p:cNvPicPr>
            <a:picLocks noChangeAspect="1"/>
          </p:cNvPicPr>
          <p:nvPr/>
        </p:nvPicPr>
        <p:blipFill>
          <a:blip r:embed="rId6"/>
          <a:stretch>
            <a:fillRect/>
          </a:stretch>
        </p:blipFill>
        <p:spPr>
          <a:xfrm>
            <a:off x="6275672" y="4963051"/>
            <a:ext cx="1665619" cy="1591327"/>
          </a:xfrm>
          <a:prstGeom prst="rect">
            <a:avLst/>
          </a:prstGeom>
          <a:ln>
            <a:noFill/>
          </a:ln>
          <a:effectLst>
            <a:softEdge rad="112500"/>
          </a:effectLst>
        </p:spPr>
      </p:pic>
      <p:pic>
        <p:nvPicPr>
          <p:cNvPr id="11" name="Picture 10">
            <a:extLst>
              <a:ext uri="{FF2B5EF4-FFF2-40B4-BE49-F238E27FC236}">
                <a16:creationId xmlns:a16="http://schemas.microsoft.com/office/drawing/2014/main" id="{7F08CAEE-1620-4786-8700-918E9985F1E1}"/>
              </a:ext>
            </a:extLst>
          </p:cNvPr>
          <p:cNvPicPr>
            <a:picLocks noChangeAspect="1"/>
          </p:cNvPicPr>
          <p:nvPr/>
        </p:nvPicPr>
        <p:blipFill>
          <a:blip r:embed="rId7"/>
          <a:stretch>
            <a:fillRect/>
          </a:stretch>
        </p:blipFill>
        <p:spPr>
          <a:xfrm>
            <a:off x="8125660" y="4865015"/>
            <a:ext cx="1629074" cy="1567993"/>
          </a:xfrm>
          <a:prstGeom prst="rect">
            <a:avLst/>
          </a:prstGeom>
        </p:spPr>
      </p:pic>
      <p:sp>
        <p:nvSpPr>
          <p:cNvPr id="13" name="Cloud Callout 6">
            <a:extLst>
              <a:ext uri="{FF2B5EF4-FFF2-40B4-BE49-F238E27FC236}">
                <a16:creationId xmlns:a16="http://schemas.microsoft.com/office/drawing/2014/main" id="{F92D246F-F4FB-49CE-8036-33BE896846F8}"/>
              </a:ext>
            </a:extLst>
          </p:cNvPr>
          <p:cNvSpPr/>
          <p:nvPr/>
        </p:nvSpPr>
        <p:spPr>
          <a:xfrm rot="598807">
            <a:off x="7182064" y="1198044"/>
            <a:ext cx="2891432" cy="1134298"/>
          </a:xfrm>
          <a:prstGeom prst="cloudCallout">
            <a:avLst>
              <a:gd name="adj1" fmla="val -39604"/>
              <a:gd name="adj2" fmla="val 812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CA" altLang="en-US" dirty="0">
                <a:cs typeface="Arial" panose="020B0604020202020204" pitchFamily="34" charset="0"/>
              </a:rPr>
              <a:t>It’s not just “what” but “how” you say it</a:t>
            </a:r>
          </a:p>
        </p:txBody>
      </p:sp>
    </p:spTree>
    <p:extLst>
      <p:ext uri="{BB962C8B-B14F-4D97-AF65-F5344CB8AC3E}">
        <p14:creationId xmlns:p14="http://schemas.microsoft.com/office/powerpoint/2010/main" val="3300783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42DE43D-18D5-4E07-8267-D1E47ECD2EA4}"/>
              </a:ext>
            </a:extLst>
          </p:cNvPr>
          <p:cNvSpPr>
            <a:spLocks noGrp="1"/>
          </p:cNvSpPr>
          <p:nvPr>
            <p:ph type="body" sz="quarter" idx="18"/>
          </p:nvPr>
        </p:nvSpPr>
        <p:spPr>
          <a:xfrm>
            <a:off x="6062685" y="1109712"/>
            <a:ext cx="4952890" cy="352474"/>
          </a:xfrm>
        </p:spPr>
        <p:txBody>
          <a:bodyPr/>
          <a:lstStyle/>
          <a:p>
            <a:r>
              <a:rPr lang="en-CA" sz="2800" b="1" u="sng" dirty="0">
                <a:cs typeface="Arial" panose="020B0604020202020204" pitchFamily="34" charset="0"/>
              </a:rPr>
              <a:t>Verbal---What you say: </a:t>
            </a:r>
          </a:p>
          <a:p>
            <a:pPr>
              <a:buFont typeface="Wingdings" panose="05000000000000000000" pitchFamily="2" charset="2"/>
              <a:buChar char="§"/>
            </a:pPr>
            <a:endParaRPr lang="en-CA" sz="2800" b="0" dirty="0"/>
          </a:p>
          <a:p>
            <a:endParaRPr lang="en-US" sz="2800" dirty="0"/>
          </a:p>
        </p:txBody>
      </p:sp>
      <p:sp>
        <p:nvSpPr>
          <p:cNvPr id="10" name="Text Placeholder 9">
            <a:extLst>
              <a:ext uri="{FF2B5EF4-FFF2-40B4-BE49-F238E27FC236}">
                <a16:creationId xmlns:a16="http://schemas.microsoft.com/office/drawing/2014/main" id="{ADF85A35-37D9-4E3C-AF24-3944876982FF}"/>
              </a:ext>
            </a:extLst>
          </p:cNvPr>
          <p:cNvSpPr>
            <a:spLocks noGrp="1"/>
          </p:cNvSpPr>
          <p:nvPr>
            <p:ph type="body" sz="quarter" idx="19"/>
          </p:nvPr>
        </p:nvSpPr>
        <p:spPr>
          <a:xfrm>
            <a:off x="6096000" y="1690183"/>
            <a:ext cx="4953000" cy="5033988"/>
          </a:xfrm>
        </p:spPr>
        <p:txBody>
          <a:bodyPr/>
          <a:lstStyle/>
          <a:p>
            <a:pPr marL="342900" indent="-342900">
              <a:lnSpc>
                <a:spcPct val="100000"/>
              </a:lnSpc>
              <a:buFont typeface="Wingdings" panose="05000000000000000000" pitchFamily="2" charset="2"/>
              <a:buChar char="§"/>
            </a:pPr>
            <a:r>
              <a:rPr lang="en-CA" sz="2400" b="0" dirty="0"/>
              <a:t>Use simple words…use fewer words to say more </a:t>
            </a:r>
          </a:p>
          <a:p>
            <a:pPr marL="342900" indent="-342900">
              <a:lnSpc>
                <a:spcPct val="100000"/>
              </a:lnSpc>
              <a:buFont typeface="Wingdings" panose="05000000000000000000" pitchFamily="2" charset="2"/>
              <a:buChar char="§"/>
            </a:pPr>
            <a:r>
              <a:rPr lang="en-CA" sz="2400" b="0" dirty="0"/>
              <a:t>Know the content of your slides and transition smoothly…don’t memorize or read your slides</a:t>
            </a:r>
          </a:p>
          <a:p>
            <a:pPr marL="342900" indent="-342900">
              <a:lnSpc>
                <a:spcPct val="100000"/>
              </a:lnSpc>
              <a:buFont typeface="Wingdings" panose="05000000000000000000" pitchFamily="2" charset="2"/>
              <a:buChar char="§"/>
            </a:pPr>
            <a:r>
              <a:rPr lang="en-CA" sz="2400" b="0" dirty="0"/>
              <a:t>Use a pause of silence rather than fillers</a:t>
            </a:r>
          </a:p>
          <a:p>
            <a:pPr marL="342900" indent="-342900">
              <a:lnSpc>
                <a:spcPct val="100000"/>
              </a:lnSpc>
              <a:buFont typeface="Wingdings" panose="05000000000000000000" pitchFamily="2" charset="2"/>
              <a:buChar char="§"/>
            </a:pPr>
            <a:r>
              <a:rPr lang="en-CA" sz="2400" b="0" dirty="0"/>
              <a:t>Use visuals or props…for effect</a:t>
            </a:r>
          </a:p>
          <a:p>
            <a:pPr>
              <a:buFont typeface="Wingdings" panose="05000000000000000000" pitchFamily="2" charset="2"/>
              <a:buChar char="§"/>
            </a:pPr>
            <a:endParaRPr lang="en-CA" sz="2400" b="0" dirty="0"/>
          </a:p>
          <a:p>
            <a:endParaRPr lang="en-US" sz="2400" dirty="0"/>
          </a:p>
          <a:p>
            <a:endParaRPr lang="en-US" sz="2400" dirty="0"/>
          </a:p>
        </p:txBody>
      </p:sp>
      <p:sp>
        <p:nvSpPr>
          <p:cNvPr id="3" name="Title 2">
            <a:extLst>
              <a:ext uri="{FF2B5EF4-FFF2-40B4-BE49-F238E27FC236}">
                <a16:creationId xmlns:a16="http://schemas.microsoft.com/office/drawing/2014/main" id="{520F92D4-5E55-42C3-89E0-F04C9296BEF3}"/>
              </a:ext>
            </a:extLst>
          </p:cNvPr>
          <p:cNvSpPr>
            <a:spLocks noGrp="1"/>
          </p:cNvSpPr>
          <p:nvPr>
            <p:ph type="ctrTitle" idx="4294967295"/>
          </p:nvPr>
        </p:nvSpPr>
        <p:spPr>
          <a:xfrm>
            <a:off x="6062685" y="17277"/>
            <a:ext cx="7105650" cy="720725"/>
          </a:xfrm>
        </p:spPr>
        <p:txBody>
          <a:bodyPr/>
          <a:lstStyle/>
          <a:p>
            <a:r>
              <a:rPr lang="en-CA" sz="4000" dirty="0">
                <a:solidFill>
                  <a:srgbClr val="771024"/>
                </a:solidFill>
              </a:rPr>
              <a:t>How to deliver your talk</a:t>
            </a:r>
            <a:endParaRPr lang="en-CA" sz="4000" dirty="0"/>
          </a:p>
        </p:txBody>
      </p:sp>
      <p:sp>
        <p:nvSpPr>
          <p:cNvPr id="5" name="Rectangle 4">
            <a:extLst>
              <a:ext uri="{FF2B5EF4-FFF2-40B4-BE49-F238E27FC236}">
                <a16:creationId xmlns:a16="http://schemas.microsoft.com/office/drawing/2014/main" id="{B85D1F91-4E64-4766-BADC-BA0E72126BE7}"/>
              </a:ext>
            </a:extLst>
          </p:cNvPr>
          <p:cNvSpPr/>
          <p:nvPr/>
        </p:nvSpPr>
        <p:spPr>
          <a:xfrm>
            <a:off x="6287040" y="6300503"/>
            <a:ext cx="6109315" cy="523220"/>
          </a:xfrm>
          <a:prstGeom prst="rect">
            <a:avLst/>
          </a:prstGeom>
        </p:spPr>
        <p:txBody>
          <a:bodyPr wrap="square">
            <a:spAutoFit/>
          </a:bodyPr>
          <a:lstStyle/>
          <a:p>
            <a:pPr marL="0" lvl="8"/>
            <a:r>
              <a:rPr lang="en-US" sz="1400" u="sng" dirty="0">
                <a:cs typeface="Arial" panose="020B0604020202020204" pitchFamily="34" charset="0"/>
                <a:hlinkClick r:id="rId3"/>
              </a:rPr>
              <a:t>http://www.nature.com/scitable/topicpage/effective-oral-presentations-13906743</a:t>
            </a:r>
            <a:endParaRPr lang="en-CA" sz="1400" u="sng" dirty="0">
              <a:cs typeface="Arial" panose="020B0604020202020204" pitchFamily="34" charset="0"/>
            </a:endParaRPr>
          </a:p>
        </p:txBody>
      </p:sp>
      <p:pic>
        <p:nvPicPr>
          <p:cNvPr id="16" name="Picture 15" descr="A close up of a sign&#10;&#10;Description automatically generated">
            <a:extLst>
              <a:ext uri="{FF2B5EF4-FFF2-40B4-BE49-F238E27FC236}">
                <a16:creationId xmlns:a16="http://schemas.microsoft.com/office/drawing/2014/main" id="{B020FBD0-5E2A-4B41-B70C-68D6FB50F0E3}"/>
              </a:ext>
            </a:extLst>
          </p:cNvPr>
          <p:cNvPicPr>
            <a:picLocks noChangeAspect="1"/>
          </p:cNvPicPr>
          <p:nvPr/>
        </p:nvPicPr>
        <p:blipFill rotWithShape="1">
          <a:blip r:embed="rId4">
            <a:extLst>
              <a:ext uri="{28A0092B-C50C-407E-A947-70E740481C1C}">
                <a14:useLocalDpi xmlns:a14="http://schemas.microsoft.com/office/drawing/2010/main" val="0"/>
              </a:ext>
            </a:extLst>
          </a:blip>
          <a:srcRect l="4833" t="6131" r="3355" b="6772"/>
          <a:stretch/>
        </p:blipFill>
        <p:spPr>
          <a:xfrm>
            <a:off x="1165835" y="3543369"/>
            <a:ext cx="2736305" cy="2595736"/>
          </a:xfrm>
          <a:prstGeom prst="rect">
            <a:avLst/>
          </a:prstGeom>
        </p:spPr>
      </p:pic>
      <p:grpSp>
        <p:nvGrpSpPr>
          <p:cNvPr id="11" name="Group 10">
            <a:extLst>
              <a:ext uri="{FF2B5EF4-FFF2-40B4-BE49-F238E27FC236}">
                <a16:creationId xmlns:a16="http://schemas.microsoft.com/office/drawing/2014/main" id="{2A8A668A-5798-44EE-A01F-221CC3951A31}"/>
              </a:ext>
            </a:extLst>
          </p:cNvPr>
          <p:cNvGrpSpPr/>
          <p:nvPr/>
        </p:nvGrpSpPr>
        <p:grpSpPr>
          <a:xfrm>
            <a:off x="212340" y="757238"/>
            <a:ext cx="4835842" cy="1876425"/>
            <a:chOff x="722479" y="4318036"/>
            <a:chExt cx="4835842" cy="1876425"/>
          </a:xfrm>
        </p:grpSpPr>
        <p:pic>
          <p:nvPicPr>
            <p:cNvPr id="18" name="Picture 17">
              <a:extLst>
                <a:ext uri="{FF2B5EF4-FFF2-40B4-BE49-F238E27FC236}">
                  <a16:creationId xmlns:a16="http://schemas.microsoft.com/office/drawing/2014/main" id="{B35B3C80-99A0-44D5-837A-7D0A85FF167A}"/>
                </a:ext>
              </a:extLst>
            </p:cNvPr>
            <p:cNvPicPr>
              <a:picLocks noChangeAspect="1"/>
            </p:cNvPicPr>
            <p:nvPr/>
          </p:nvPicPr>
          <p:blipFill rotWithShape="1">
            <a:blip r:embed="rId5"/>
            <a:srcRect t="9840" r="1660" b="7688"/>
            <a:stretch/>
          </p:blipFill>
          <p:spPr>
            <a:xfrm>
              <a:off x="3576300" y="4801371"/>
              <a:ext cx="1982021" cy="899220"/>
            </a:xfrm>
            <a:prstGeom prst="rect">
              <a:avLst/>
            </a:prstGeom>
          </p:spPr>
        </p:pic>
        <p:pic>
          <p:nvPicPr>
            <p:cNvPr id="7" name="Picture 6">
              <a:extLst>
                <a:ext uri="{FF2B5EF4-FFF2-40B4-BE49-F238E27FC236}">
                  <a16:creationId xmlns:a16="http://schemas.microsoft.com/office/drawing/2014/main" id="{6BBB80A8-136F-4879-AEC4-4331FC3E83C2}"/>
                </a:ext>
              </a:extLst>
            </p:cNvPr>
            <p:cNvPicPr>
              <a:picLocks noChangeAspect="1"/>
            </p:cNvPicPr>
            <p:nvPr/>
          </p:nvPicPr>
          <p:blipFill>
            <a:blip r:embed="rId6"/>
            <a:stretch>
              <a:fillRect/>
            </a:stretch>
          </p:blipFill>
          <p:spPr>
            <a:xfrm>
              <a:off x="722479" y="4318036"/>
              <a:ext cx="2438400" cy="1876425"/>
            </a:xfrm>
            <a:prstGeom prst="rect">
              <a:avLst/>
            </a:prstGeom>
          </p:spPr>
        </p:pic>
        <p:sp>
          <p:nvSpPr>
            <p:cNvPr id="8" name="TextBox 7">
              <a:extLst>
                <a:ext uri="{FF2B5EF4-FFF2-40B4-BE49-F238E27FC236}">
                  <a16:creationId xmlns:a16="http://schemas.microsoft.com/office/drawing/2014/main" id="{04D06996-70DC-4AED-A527-5E9BC0F8EC9C}"/>
                </a:ext>
              </a:extLst>
            </p:cNvPr>
            <p:cNvSpPr txBox="1"/>
            <p:nvPr/>
          </p:nvSpPr>
          <p:spPr>
            <a:xfrm>
              <a:off x="3174726" y="4933084"/>
              <a:ext cx="453970" cy="646331"/>
            </a:xfrm>
            <a:prstGeom prst="rect">
              <a:avLst/>
            </a:prstGeom>
            <a:noFill/>
          </p:spPr>
          <p:txBody>
            <a:bodyPr wrap="none" rtlCol="0">
              <a:spAutoFit/>
            </a:bodyPr>
            <a:lstStyle/>
            <a:p>
              <a:r>
                <a:rPr lang="en-US" sz="3600" dirty="0"/>
                <a:t>=</a:t>
              </a:r>
            </a:p>
          </p:txBody>
        </p:sp>
      </p:grpSp>
    </p:spTree>
    <p:extLst>
      <p:ext uri="{BB962C8B-B14F-4D97-AF65-F5344CB8AC3E}">
        <p14:creationId xmlns:p14="http://schemas.microsoft.com/office/powerpoint/2010/main" val="1338931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7DB0F8D-FDFB-447F-A2FF-E355C07D270E}"/>
              </a:ext>
            </a:extLst>
          </p:cNvPr>
          <p:cNvSpPr>
            <a:spLocks noGrp="1"/>
          </p:cNvSpPr>
          <p:nvPr>
            <p:ph type="body" sz="quarter" idx="18"/>
          </p:nvPr>
        </p:nvSpPr>
        <p:spPr>
          <a:xfrm>
            <a:off x="6096000" y="905559"/>
            <a:ext cx="4952890" cy="352474"/>
          </a:xfrm>
        </p:spPr>
        <p:txBody>
          <a:bodyPr/>
          <a:lstStyle/>
          <a:p>
            <a:r>
              <a:rPr lang="en-CA" sz="2800" b="1" u="sng" dirty="0">
                <a:cs typeface="Arial" panose="020B0604020202020204" pitchFamily="34" charset="0"/>
              </a:rPr>
              <a:t>Vocal---How you say it: </a:t>
            </a:r>
          </a:p>
          <a:p>
            <a:endParaRPr lang="en-US" sz="2800" dirty="0"/>
          </a:p>
        </p:txBody>
      </p:sp>
      <p:sp>
        <p:nvSpPr>
          <p:cNvPr id="11" name="Text Placeholder 10">
            <a:extLst>
              <a:ext uri="{FF2B5EF4-FFF2-40B4-BE49-F238E27FC236}">
                <a16:creationId xmlns:a16="http://schemas.microsoft.com/office/drawing/2014/main" id="{547FF8BE-D415-4489-BD20-950D3015B913}"/>
              </a:ext>
            </a:extLst>
          </p:cNvPr>
          <p:cNvSpPr>
            <a:spLocks noGrp="1"/>
          </p:cNvSpPr>
          <p:nvPr>
            <p:ph type="body" sz="quarter" idx="19"/>
          </p:nvPr>
        </p:nvSpPr>
        <p:spPr>
          <a:xfrm>
            <a:off x="6096000" y="1538151"/>
            <a:ext cx="5777564" cy="5033988"/>
          </a:xfrm>
        </p:spPr>
        <p:txBody>
          <a:bodyPr/>
          <a:lstStyle/>
          <a:p>
            <a:pPr marL="342900" indent="-342900">
              <a:lnSpc>
                <a:spcPct val="100000"/>
              </a:lnSpc>
              <a:buFont typeface="Wingdings" panose="05000000000000000000" pitchFamily="2" charset="2"/>
              <a:buChar char="§"/>
            </a:pPr>
            <a:r>
              <a:rPr lang="en-CA" sz="2400" b="0" dirty="0"/>
              <a:t>Vary your tone, rate, volume</a:t>
            </a:r>
          </a:p>
          <a:p>
            <a:pPr marL="342900" indent="-342900">
              <a:lnSpc>
                <a:spcPct val="100000"/>
              </a:lnSpc>
              <a:buFont typeface="Wingdings" panose="05000000000000000000" pitchFamily="2" charset="2"/>
              <a:buChar char="§"/>
            </a:pPr>
            <a:r>
              <a:rPr lang="en-CA" sz="2400" b="0" dirty="0"/>
              <a:t>Emphasize what is important</a:t>
            </a:r>
          </a:p>
          <a:p>
            <a:pPr marL="342900" indent="-342900">
              <a:lnSpc>
                <a:spcPct val="100000"/>
              </a:lnSpc>
              <a:buFont typeface="Wingdings" panose="05000000000000000000" pitchFamily="2" charset="2"/>
              <a:buChar char="§"/>
            </a:pPr>
            <a:r>
              <a:rPr lang="en-CA" sz="2400" b="0" dirty="0"/>
              <a:t>Be aware and responsive to the audience’s reaction</a:t>
            </a:r>
          </a:p>
          <a:p>
            <a:pPr marL="342900" indent="-342900">
              <a:lnSpc>
                <a:spcPct val="100000"/>
              </a:lnSpc>
              <a:buFont typeface="Wingdings" panose="05000000000000000000" pitchFamily="2" charset="2"/>
              <a:buChar char="§"/>
            </a:pPr>
            <a:r>
              <a:rPr lang="en-CA" sz="2400" b="0" dirty="0"/>
              <a:t>Focus on positive outcomes to dissipate nervous energy (stage fright)</a:t>
            </a:r>
          </a:p>
          <a:p>
            <a:pPr>
              <a:lnSpc>
                <a:spcPct val="100000"/>
              </a:lnSpc>
            </a:pPr>
            <a:r>
              <a:rPr lang="en-CA" sz="2400" b="0" dirty="0"/>
              <a:t>…be spontaneous, but practice and pace yourself</a:t>
            </a:r>
          </a:p>
          <a:p>
            <a:pPr marL="342900" indent="-342900">
              <a:lnSpc>
                <a:spcPct val="100000"/>
              </a:lnSpc>
              <a:buFont typeface="Wingdings" panose="05000000000000000000" pitchFamily="2" charset="2"/>
              <a:buChar char="§"/>
            </a:pPr>
            <a:endParaRPr lang="en-CA" sz="2400" b="0" dirty="0"/>
          </a:p>
          <a:p>
            <a:pPr marL="342900" indent="-342900">
              <a:lnSpc>
                <a:spcPct val="100000"/>
              </a:lnSpc>
              <a:buFont typeface="Wingdings" panose="05000000000000000000" pitchFamily="2" charset="2"/>
              <a:buChar char="§"/>
            </a:pPr>
            <a:endParaRPr lang="en-US" sz="2400" dirty="0"/>
          </a:p>
        </p:txBody>
      </p:sp>
      <p:sp>
        <p:nvSpPr>
          <p:cNvPr id="3" name="Title 2">
            <a:extLst>
              <a:ext uri="{FF2B5EF4-FFF2-40B4-BE49-F238E27FC236}">
                <a16:creationId xmlns:a16="http://schemas.microsoft.com/office/drawing/2014/main" id="{520F92D4-5E55-42C3-89E0-F04C9296BEF3}"/>
              </a:ext>
            </a:extLst>
          </p:cNvPr>
          <p:cNvSpPr>
            <a:spLocks noGrp="1"/>
          </p:cNvSpPr>
          <p:nvPr>
            <p:ph type="ctrTitle" idx="4294967295"/>
          </p:nvPr>
        </p:nvSpPr>
        <p:spPr>
          <a:xfrm>
            <a:off x="6096000" y="116041"/>
            <a:ext cx="7105650" cy="720725"/>
          </a:xfrm>
        </p:spPr>
        <p:txBody>
          <a:bodyPr/>
          <a:lstStyle/>
          <a:p>
            <a:r>
              <a:rPr lang="en-CA" sz="4000" dirty="0">
                <a:solidFill>
                  <a:srgbClr val="771024"/>
                </a:solidFill>
              </a:rPr>
              <a:t>How to deliver your talk</a:t>
            </a:r>
            <a:endParaRPr lang="en-CA" sz="4000" dirty="0"/>
          </a:p>
        </p:txBody>
      </p:sp>
      <p:sp>
        <p:nvSpPr>
          <p:cNvPr id="5" name="Rectangle 4">
            <a:extLst>
              <a:ext uri="{FF2B5EF4-FFF2-40B4-BE49-F238E27FC236}">
                <a16:creationId xmlns:a16="http://schemas.microsoft.com/office/drawing/2014/main" id="{B85D1F91-4E64-4766-BADC-BA0E72126BE7}"/>
              </a:ext>
            </a:extLst>
          </p:cNvPr>
          <p:cNvSpPr/>
          <p:nvPr/>
        </p:nvSpPr>
        <p:spPr>
          <a:xfrm>
            <a:off x="6161650" y="6310529"/>
            <a:ext cx="5711914" cy="523220"/>
          </a:xfrm>
          <a:prstGeom prst="rect">
            <a:avLst/>
          </a:prstGeom>
        </p:spPr>
        <p:txBody>
          <a:bodyPr wrap="square">
            <a:spAutoFit/>
          </a:bodyPr>
          <a:lstStyle/>
          <a:p>
            <a:pPr marL="0" lvl="8"/>
            <a:r>
              <a:rPr lang="en-US" sz="1400" u="sng" dirty="0">
                <a:cs typeface="Arial" panose="020B0604020202020204" pitchFamily="34" charset="0"/>
                <a:hlinkClick r:id="rId3"/>
              </a:rPr>
              <a:t>http://www.nature.com/scitable/topicpage/effective-oral-presentations-13906743</a:t>
            </a:r>
            <a:endParaRPr lang="en-CA" sz="1400" u="sng" dirty="0">
              <a:cs typeface="Arial" panose="020B0604020202020204" pitchFamily="34" charset="0"/>
            </a:endParaRPr>
          </a:p>
        </p:txBody>
      </p:sp>
      <p:pic>
        <p:nvPicPr>
          <p:cNvPr id="8" name="Picture 7" descr="A picture containing speaker, person, man, megaphone&#10;&#10;Description automatically generated">
            <a:extLst>
              <a:ext uri="{FF2B5EF4-FFF2-40B4-BE49-F238E27FC236}">
                <a16:creationId xmlns:a16="http://schemas.microsoft.com/office/drawing/2014/main" id="{996048CA-DD8D-494E-8956-B72BCD1707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199" y="3777809"/>
            <a:ext cx="3257458" cy="2279271"/>
          </a:xfrm>
          <a:prstGeom prst="rect">
            <a:avLst/>
          </a:prstGeom>
        </p:spPr>
      </p:pic>
      <p:pic>
        <p:nvPicPr>
          <p:cNvPr id="9" name="Picture 8" descr="A close up of a person&#10;&#10;Description automatically generated">
            <a:extLst>
              <a:ext uri="{FF2B5EF4-FFF2-40B4-BE49-F238E27FC236}">
                <a16:creationId xmlns:a16="http://schemas.microsoft.com/office/drawing/2014/main" id="{23A008CA-9AC1-4CCB-8CF2-62544B5C83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1" y="684376"/>
            <a:ext cx="3257458" cy="2279271"/>
          </a:xfrm>
          <a:prstGeom prst="rect">
            <a:avLst/>
          </a:prstGeom>
        </p:spPr>
      </p:pic>
      <p:sp>
        <p:nvSpPr>
          <p:cNvPr id="10" name="Cloud Callout 6">
            <a:extLst>
              <a:ext uri="{FF2B5EF4-FFF2-40B4-BE49-F238E27FC236}">
                <a16:creationId xmlns:a16="http://schemas.microsoft.com/office/drawing/2014/main" id="{1B0EC4DF-FBBC-4E7E-A136-6B10A49F6E55}"/>
              </a:ext>
            </a:extLst>
          </p:cNvPr>
          <p:cNvSpPr/>
          <p:nvPr/>
        </p:nvSpPr>
        <p:spPr>
          <a:xfrm rot="636485">
            <a:off x="8658447" y="4955338"/>
            <a:ext cx="2153832" cy="1134298"/>
          </a:xfrm>
          <a:prstGeom prst="cloudCallout">
            <a:avLst>
              <a:gd name="adj1" fmla="val -88295"/>
              <a:gd name="adj2" fmla="val -68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CA" altLang="en-US" dirty="0">
                <a:cs typeface="Arial" panose="020B0604020202020204" pitchFamily="34" charset="0"/>
              </a:rPr>
              <a:t>Imitate excellent speakers!</a:t>
            </a:r>
          </a:p>
        </p:txBody>
      </p:sp>
    </p:spTree>
    <p:extLst>
      <p:ext uri="{BB962C8B-B14F-4D97-AF65-F5344CB8AC3E}">
        <p14:creationId xmlns:p14="http://schemas.microsoft.com/office/powerpoint/2010/main" val="4249787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2CC5F7E-55D4-4AA5-95D1-A85E3FC64EFE}"/>
              </a:ext>
            </a:extLst>
          </p:cNvPr>
          <p:cNvSpPr>
            <a:spLocks noGrp="1"/>
          </p:cNvSpPr>
          <p:nvPr>
            <p:ph type="body" sz="quarter" idx="18"/>
          </p:nvPr>
        </p:nvSpPr>
        <p:spPr>
          <a:xfrm>
            <a:off x="6096000" y="969826"/>
            <a:ext cx="4952890" cy="352474"/>
          </a:xfrm>
        </p:spPr>
        <p:txBody>
          <a:bodyPr/>
          <a:lstStyle/>
          <a:p>
            <a:r>
              <a:rPr lang="en-CA" sz="2800" b="1" u="sng" dirty="0">
                <a:latin typeface="Arial" panose="020B0604020202020204" pitchFamily="34" charset="0"/>
                <a:cs typeface="Arial" panose="020B0604020202020204" pitchFamily="34" charset="0"/>
              </a:rPr>
              <a:t>3C’s of communication: </a:t>
            </a:r>
          </a:p>
          <a:p>
            <a:endParaRPr lang="en-US" sz="2800" dirty="0"/>
          </a:p>
        </p:txBody>
      </p:sp>
      <p:sp>
        <p:nvSpPr>
          <p:cNvPr id="11" name="Text Placeholder 10">
            <a:extLst>
              <a:ext uri="{FF2B5EF4-FFF2-40B4-BE49-F238E27FC236}">
                <a16:creationId xmlns:a16="http://schemas.microsoft.com/office/drawing/2014/main" id="{E86BCC1D-1171-4CBA-95AE-19858CB51CD8}"/>
              </a:ext>
            </a:extLst>
          </p:cNvPr>
          <p:cNvSpPr>
            <a:spLocks noGrp="1"/>
          </p:cNvSpPr>
          <p:nvPr>
            <p:ph type="body" sz="quarter" idx="19"/>
          </p:nvPr>
        </p:nvSpPr>
        <p:spPr>
          <a:xfrm>
            <a:off x="6157981" y="1676934"/>
            <a:ext cx="4953000" cy="3799527"/>
          </a:xfrm>
        </p:spPr>
        <p:txBody>
          <a:bodyPr/>
          <a:lstStyle/>
          <a:p>
            <a:pPr marL="0" indent="0">
              <a:lnSpc>
                <a:spcPct val="100000"/>
              </a:lnSpc>
              <a:spcAft>
                <a:spcPts val="600"/>
              </a:spcAft>
              <a:buNone/>
            </a:pPr>
            <a:r>
              <a:rPr lang="en-CA" sz="2400" dirty="0"/>
              <a:t>Concision:</a:t>
            </a:r>
            <a:r>
              <a:rPr lang="en-CA" sz="2400" b="0" dirty="0"/>
              <a:t> structure your point</a:t>
            </a:r>
          </a:p>
          <a:p>
            <a:pPr marL="0" indent="0">
              <a:lnSpc>
                <a:spcPct val="100000"/>
              </a:lnSpc>
              <a:spcAft>
                <a:spcPts val="600"/>
              </a:spcAft>
              <a:buNone/>
            </a:pPr>
            <a:r>
              <a:rPr lang="en-CA" sz="2400" dirty="0"/>
              <a:t>Clarity:</a:t>
            </a:r>
            <a:r>
              <a:rPr lang="en-CA" sz="2400" b="0" dirty="0"/>
              <a:t> use simple language…relatable examples, stories, analogies</a:t>
            </a:r>
          </a:p>
          <a:p>
            <a:pPr marL="0" indent="0">
              <a:lnSpc>
                <a:spcPct val="100000"/>
              </a:lnSpc>
              <a:spcAft>
                <a:spcPts val="600"/>
              </a:spcAft>
              <a:buNone/>
            </a:pPr>
            <a:r>
              <a:rPr lang="en-CA" sz="2400" dirty="0"/>
              <a:t>Connection:</a:t>
            </a:r>
            <a:r>
              <a:rPr lang="en-CA" sz="2400" b="0" dirty="0"/>
              <a:t> be confident, make eye-contact</a:t>
            </a:r>
          </a:p>
          <a:p>
            <a:pPr>
              <a:lnSpc>
                <a:spcPct val="100000"/>
              </a:lnSpc>
            </a:pPr>
            <a:endParaRPr lang="en-CA" sz="2400" dirty="0"/>
          </a:p>
          <a:p>
            <a:pPr>
              <a:lnSpc>
                <a:spcPct val="100000"/>
              </a:lnSpc>
            </a:pPr>
            <a:endParaRPr lang="en-CA" sz="2400" dirty="0"/>
          </a:p>
          <a:p>
            <a:pPr>
              <a:lnSpc>
                <a:spcPct val="100000"/>
              </a:lnSpc>
            </a:pPr>
            <a:endParaRPr lang="en-US" sz="2400" dirty="0"/>
          </a:p>
        </p:txBody>
      </p:sp>
      <p:sp>
        <p:nvSpPr>
          <p:cNvPr id="3" name="Title 2">
            <a:extLst>
              <a:ext uri="{FF2B5EF4-FFF2-40B4-BE49-F238E27FC236}">
                <a16:creationId xmlns:a16="http://schemas.microsoft.com/office/drawing/2014/main" id="{15D756C1-F944-4CF4-ADE6-FDDE90069862}"/>
              </a:ext>
            </a:extLst>
          </p:cNvPr>
          <p:cNvSpPr>
            <a:spLocks noGrp="1"/>
          </p:cNvSpPr>
          <p:nvPr>
            <p:ph type="ctrTitle" idx="4294967295"/>
          </p:nvPr>
        </p:nvSpPr>
        <p:spPr>
          <a:xfrm>
            <a:off x="4424159" y="90651"/>
            <a:ext cx="7105650" cy="720725"/>
          </a:xfrm>
        </p:spPr>
        <p:txBody>
          <a:bodyPr/>
          <a:lstStyle/>
          <a:p>
            <a:pPr algn="r"/>
            <a:r>
              <a:rPr lang="en-CA" sz="4000" dirty="0">
                <a:solidFill>
                  <a:srgbClr val="771024"/>
                </a:solidFill>
              </a:rPr>
              <a:t>How to deliver your talk</a:t>
            </a:r>
          </a:p>
        </p:txBody>
      </p:sp>
      <p:sp>
        <p:nvSpPr>
          <p:cNvPr id="13" name="Cloud Callout 6">
            <a:extLst>
              <a:ext uri="{FF2B5EF4-FFF2-40B4-BE49-F238E27FC236}">
                <a16:creationId xmlns:a16="http://schemas.microsoft.com/office/drawing/2014/main" id="{F92D246F-F4FB-49CE-8036-33BE896846F8}"/>
              </a:ext>
            </a:extLst>
          </p:cNvPr>
          <p:cNvSpPr/>
          <p:nvPr/>
        </p:nvSpPr>
        <p:spPr>
          <a:xfrm rot="598807">
            <a:off x="8709003" y="4648685"/>
            <a:ext cx="3141517" cy="1134298"/>
          </a:xfrm>
          <a:prstGeom prst="cloudCallout">
            <a:avLst>
              <a:gd name="adj1" fmla="val -60636"/>
              <a:gd name="adj2" fmla="val -678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CA" altLang="en-US" dirty="0">
                <a:cs typeface="Arial" panose="020B0604020202020204" pitchFamily="34" charset="0"/>
              </a:rPr>
              <a:t>The less you say the more they remember!</a:t>
            </a:r>
          </a:p>
        </p:txBody>
      </p:sp>
      <p:sp>
        <p:nvSpPr>
          <p:cNvPr id="4" name="Rectangle 3">
            <a:extLst>
              <a:ext uri="{FF2B5EF4-FFF2-40B4-BE49-F238E27FC236}">
                <a16:creationId xmlns:a16="http://schemas.microsoft.com/office/drawing/2014/main" id="{55BAD5FD-05E2-4E01-8F9E-725D77332E65}"/>
              </a:ext>
            </a:extLst>
          </p:cNvPr>
          <p:cNvSpPr/>
          <p:nvPr/>
        </p:nvSpPr>
        <p:spPr>
          <a:xfrm>
            <a:off x="7468006" y="6259511"/>
            <a:ext cx="4582934" cy="523220"/>
          </a:xfrm>
          <a:prstGeom prst="rect">
            <a:avLst/>
          </a:prstGeom>
        </p:spPr>
        <p:txBody>
          <a:bodyPr wrap="square">
            <a:spAutoFit/>
          </a:bodyPr>
          <a:lstStyle/>
          <a:p>
            <a:r>
              <a:rPr lang="en-CA" sz="1400" dirty="0">
                <a:cs typeface="Arial" panose="020B0604020202020204" pitchFamily="34" charset="0"/>
                <a:hlinkClick r:id="rId3"/>
              </a:rPr>
              <a:t>https://www.forbes.com/sites/karagoldin/2017/06/01/three-cs-of-communication/#7e6c94c32875</a:t>
            </a:r>
            <a:endParaRPr lang="en-CA" sz="1400" dirty="0">
              <a:cs typeface="Arial" panose="020B0604020202020204" pitchFamily="34" charset="0"/>
            </a:endParaRPr>
          </a:p>
        </p:txBody>
      </p:sp>
      <p:pic>
        <p:nvPicPr>
          <p:cNvPr id="6" name="Picture 5">
            <a:extLst>
              <a:ext uri="{FF2B5EF4-FFF2-40B4-BE49-F238E27FC236}">
                <a16:creationId xmlns:a16="http://schemas.microsoft.com/office/drawing/2014/main" id="{04FEDAC8-974B-4102-B8D2-1D0D82B937BA}"/>
              </a:ext>
            </a:extLst>
          </p:cNvPr>
          <p:cNvPicPr>
            <a:picLocks noChangeAspect="1"/>
          </p:cNvPicPr>
          <p:nvPr/>
        </p:nvPicPr>
        <p:blipFill>
          <a:blip r:embed="rId4"/>
          <a:stretch>
            <a:fillRect/>
          </a:stretch>
        </p:blipFill>
        <p:spPr>
          <a:xfrm>
            <a:off x="1168399" y="288642"/>
            <a:ext cx="2389122" cy="2067316"/>
          </a:xfrm>
          <a:prstGeom prst="rect">
            <a:avLst/>
          </a:prstGeom>
        </p:spPr>
      </p:pic>
      <p:pic>
        <p:nvPicPr>
          <p:cNvPr id="7" name="Picture 6">
            <a:extLst>
              <a:ext uri="{FF2B5EF4-FFF2-40B4-BE49-F238E27FC236}">
                <a16:creationId xmlns:a16="http://schemas.microsoft.com/office/drawing/2014/main" id="{58522D30-A0FA-4ECA-ABD8-A9EA9CD1148E}"/>
              </a:ext>
            </a:extLst>
          </p:cNvPr>
          <p:cNvPicPr>
            <a:picLocks noChangeAspect="1"/>
          </p:cNvPicPr>
          <p:nvPr/>
        </p:nvPicPr>
        <p:blipFill rotWithShape="1">
          <a:blip r:embed="rId5"/>
          <a:srcRect l="16117" r="13213"/>
          <a:stretch/>
        </p:blipFill>
        <p:spPr>
          <a:xfrm>
            <a:off x="994808" y="2520031"/>
            <a:ext cx="2736304" cy="1817938"/>
          </a:xfrm>
          <a:prstGeom prst="rect">
            <a:avLst/>
          </a:prstGeom>
        </p:spPr>
      </p:pic>
      <p:pic>
        <p:nvPicPr>
          <p:cNvPr id="8" name="Picture 7">
            <a:extLst>
              <a:ext uri="{FF2B5EF4-FFF2-40B4-BE49-F238E27FC236}">
                <a16:creationId xmlns:a16="http://schemas.microsoft.com/office/drawing/2014/main" id="{C779D1CF-359F-4501-B71C-68FF4609D5C9}"/>
              </a:ext>
            </a:extLst>
          </p:cNvPr>
          <p:cNvPicPr>
            <a:picLocks noChangeAspect="1"/>
          </p:cNvPicPr>
          <p:nvPr/>
        </p:nvPicPr>
        <p:blipFill>
          <a:blip r:embed="rId6"/>
          <a:stretch>
            <a:fillRect/>
          </a:stretch>
        </p:blipFill>
        <p:spPr>
          <a:xfrm>
            <a:off x="1168399" y="4502041"/>
            <a:ext cx="2389122" cy="2205343"/>
          </a:xfrm>
          <a:prstGeom prst="rect">
            <a:avLst/>
          </a:prstGeom>
        </p:spPr>
      </p:pic>
    </p:spTree>
    <p:extLst>
      <p:ext uri="{BB962C8B-B14F-4D97-AF65-F5344CB8AC3E}">
        <p14:creationId xmlns:p14="http://schemas.microsoft.com/office/powerpoint/2010/main" val="3885102262"/>
      </p:ext>
    </p:extLst>
  </p:cSld>
  <p:clrMapOvr>
    <a:masterClrMapping/>
  </p:clrMapOvr>
</p:sld>
</file>

<file path=ppt/theme/theme1.xml><?xml version="1.0" encoding="utf-8"?>
<a:theme xmlns:a="http://schemas.openxmlformats.org/drawingml/2006/main" name="TELFER2">
  <a:themeElements>
    <a:clrScheme name="TELFER">
      <a:dk1>
        <a:srgbClr val="000000"/>
      </a:dk1>
      <a:lt1>
        <a:srgbClr val="FFFFFF"/>
      </a:lt1>
      <a:dk2>
        <a:srgbClr val="5C5752"/>
      </a:dk2>
      <a:lt2>
        <a:srgbClr val="D3C8BE"/>
      </a:lt2>
      <a:accent1>
        <a:srgbClr val="8D001C"/>
      </a:accent1>
      <a:accent2>
        <a:srgbClr val="ACA39A"/>
      </a:accent2>
      <a:accent3>
        <a:srgbClr val="F1B53C"/>
      </a:accent3>
      <a:accent4>
        <a:srgbClr val="C7D64F"/>
      </a:accent4>
      <a:accent5>
        <a:srgbClr val="A1357D"/>
      </a:accent5>
      <a:accent6>
        <a:srgbClr val="29BBBD"/>
      </a:accent6>
      <a:hlink>
        <a:srgbClr val="53A8ED"/>
      </a:hlink>
      <a:folHlink>
        <a:srgbClr val="CC892C"/>
      </a:folHlink>
    </a:clrScheme>
    <a:fontScheme name="Telfer">
      <a:majorFont>
        <a:latin typeface="Roboto Condensed Bold"/>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P_PowerPoint-Pres_2020_B" id="{59CB7BB6-8DBC-6E46-96B1-B4327DD9194C}" vid="{755A6A96-8842-BC41-9BA9-5B3C236196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TMP_PowerPoint-Pres_2020_B_Final</Template>
  <TotalTime>674</TotalTime>
  <Words>3351</Words>
  <Application>Microsoft Office PowerPoint</Application>
  <PresentationFormat>Widescreen</PresentationFormat>
  <Paragraphs>273</Paragraphs>
  <Slides>25</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Calibri</vt:lpstr>
      <vt:lpstr>Roboto</vt:lpstr>
      <vt:lpstr>Roboto Condensed</vt:lpstr>
      <vt:lpstr>Roboto Condensed Bold</vt:lpstr>
      <vt:lpstr>Roboto Condensed Light</vt:lpstr>
      <vt:lpstr>Roboto Light</vt:lpstr>
      <vt:lpstr>Times New Roman</vt:lpstr>
      <vt:lpstr>Wingdings</vt:lpstr>
      <vt:lpstr>TELFER2</vt:lpstr>
      <vt:lpstr>PowerPoint Presentation</vt:lpstr>
      <vt:lpstr>Giving a compelling talk</vt:lpstr>
      <vt:lpstr>On the agenda</vt:lpstr>
      <vt:lpstr>Giving a compelling talk</vt:lpstr>
      <vt:lpstr>Giving a compelling talk</vt:lpstr>
      <vt:lpstr>How to deliver your talk</vt:lpstr>
      <vt:lpstr>How to deliver your talk</vt:lpstr>
      <vt:lpstr>How to deliver your talk</vt:lpstr>
      <vt:lpstr>How to deliver your talk</vt:lpstr>
      <vt:lpstr>How to deliver your talk </vt:lpstr>
      <vt:lpstr>How to deliver a virtual talk</vt:lpstr>
      <vt:lpstr>How to deliver a virtual talk</vt:lpstr>
      <vt:lpstr>How to deliver a virtual talk</vt:lpstr>
      <vt:lpstr>How to give a compelling talk!</vt:lpstr>
      <vt:lpstr>Presentation structure</vt:lpstr>
      <vt:lpstr>Presentation structure</vt:lpstr>
      <vt:lpstr>Presentation structure</vt:lpstr>
      <vt:lpstr>Useful links</vt:lpstr>
      <vt:lpstr>PowerPoint Presentation</vt:lpstr>
      <vt:lpstr>How to improve your skills</vt:lpstr>
      <vt:lpstr>uOttawa 3-Minute Thesis Competition</vt:lpstr>
      <vt:lpstr>Telfer Annual Thesis Competition</vt:lpstr>
      <vt:lpstr>SSHRC Storyteller Competition</vt:lpstr>
      <vt:lpstr>BOTTOM LINE</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N</dc:creator>
  <cp:lastModifiedBy>R N</cp:lastModifiedBy>
  <cp:revision>50</cp:revision>
  <dcterms:created xsi:type="dcterms:W3CDTF">2020-07-24T18:55:56Z</dcterms:created>
  <dcterms:modified xsi:type="dcterms:W3CDTF">2020-07-28T16:12:07Z</dcterms:modified>
</cp:coreProperties>
</file>